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9" r:id="rId4"/>
    <p:sldId id="257" r:id="rId5"/>
    <p:sldId id="258" r:id="rId6"/>
    <p:sldId id="260" r:id="rId7"/>
    <p:sldId id="274" r:id="rId8"/>
    <p:sldId id="275" r:id="rId9"/>
    <p:sldId id="276" r:id="rId10"/>
    <p:sldId id="277" r:id="rId11"/>
    <p:sldId id="278" r:id="rId12"/>
    <p:sldId id="261" r:id="rId13"/>
    <p:sldId id="263" r:id="rId14"/>
    <p:sldId id="265" r:id="rId15"/>
    <p:sldId id="264" r:id="rId16"/>
    <p:sldId id="266" r:id="rId17"/>
    <p:sldId id="262" r:id="rId18"/>
    <p:sldId id="271" r:id="rId19"/>
    <p:sldId id="268" r:id="rId20"/>
    <p:sldId id="272" r:id="rId21"/>
    <p:sldId id="267" r:id="rId22"/>
    <p:sldId id="273" r:id="rId23"/>
    <p:sldId id="270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FF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199FAE-B2C3-4C1B-A3E9-59D406B2BC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B6BF2B4-F9AE-47E2-BC00-41232D7609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A8278F-8A03-4786-AF72-FC859ECE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AE93693F-60E3-4B9F-B028-03CE74320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3903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B5FCBC-1566-41D9-9719-4A67EAFF3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83631A-B2A7-4ECC-929E-61A2E102C9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FFF681-5295-44E8-80D8-268061CCF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B1B4FA-6DD9-4EFF-AC46-3FBEAF8D0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8D414641-3D5D-4228-BEA8-99B5C9A18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3097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9CF5813-D286-4B6B-A706-7903766F06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8A5312-2E2F-4BFE-85D8-0A56C90B6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4FEFEF-970B-4EB7-A23A-F62CEAC4A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1F6659-37FD-42A2-9CAB-64E81F043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F3EF62B2-F3F5-4549-A632-E301D1D08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8549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4BB64D-EDF2-4CE9-990A-87AEDDB0C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1E166C-4F94-4FBD-904B-D01E2A3F0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CDB4A1-739B-4B2E-8588-722AD90FF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BE226B-A1E0-4E35-B410-92613BC86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F3A7A0-732C-4EBF-BE23-AAB54742E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39233"/>
            <a:ext cx="2743200" cy="365125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en-US" altLang="ko-KR" b="1" dirty="0">
                <a:solidFill>
                  <a:prstClr val="white"/>
                </a:solidFill>
              </a:rPr>
              <a:t>Page </a:t>
            </a:r>
            <a:fld id="{9A172F3B-7645-47E5-82C4-E182867EBA80}" type="slidenum">
              <a:rPr lang="ko-KR" altLang="en-US" b="1" smtClean="0">
                <a:solidFill>
                  <a:prstClr val="white"/>
                </a:solidFill>
              </a:rPr>
              <a:pPr/>
              <a:t>‹#›</a:t>
            </a:fld>
            <a:endParaRPr lang="ko-KR" altLang="en-US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056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10CD1E-E094-48A1-ADED-79E5AE903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B9C5F2-E0CE-4F61-BA50-68C221AA0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390746-3391-45FF-9A85-37258F445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A645A5-F6A7-4240-A51E-13FF7C73C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바닥글 개체 틀 4">
            <a:extLst>
              <a:ext uri="{FF2B5EF4-FFF2-40B4-BE49-F238E27FC236}">
                <a16:creationId xmlns:a16="http://schemas.microsoft.com/office/drawing/2014/main" id="{1478D083-24C4-42C1-AB43-CB8FF43FE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8514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37F19-8223-440B-B773-EEE64E5E4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A4904C-1322-412B-900A-189F2FD248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469DF1-DA8D-4EB0-B808-2DC21A61FA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3E0A02-8B4D-49F0-A1E1-98DD972AC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E1EB46-9978-463C-A4DE-3910986A9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079E0B7E-0D88-40CF-B853-6D35C0F77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2144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A9E86F-097B-4CBD-ABFC-C671DBE4F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92CFB2-D1CF-4C96-9269-9DBFB8228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479F81-10BE-49D3-AD0A-4BD579D8F9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4A71BA7-55CB-49BF-9AF7-B488B51A28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B2D29DD-CC77-466C-8E81-F45F729C05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4A64150-B4AB-4625-B833-F0C4DD5AC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18F60CE-C6E8-4178-A54D-6C85D1F39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바닥글 개체 틀 4">
            <a:extLst>
              <a:ext uri="{FF2B5EF4-FFF2-40B4-BE49-F238E27FC236}">
                <a16:creationId xmlns:a16="http://schemas.microsoft.com/office/drawing/2014/main" id="{D723BCA0-25D3-47D1-A0BE-828106CF3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16665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D80F04-405A-46AA-8B52-B8619F53B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EF640C-51DB-4671-AB4B-B3D1D77E2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9051F9-CEB0-446F-8FAF-1359146BA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4DC17095-7C83-4330-80CC-702D54C20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326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9C819D9-4E98-409A-ABD2-8B50BD24F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CEAD58-F4B3-4B86-A869-97E91BF96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398302-2684-4674-9AD9-36579BAD0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5542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67200A-3404-4477-BF2B-79DDA7E2B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E0DA04-9009-4782-B375-CC87E5D2A7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FD71B7-4C36-43F2-A8F1-E661CF48F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2083851-7023-4538-A66A-2FBBF27D7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A91275-8B14-4B60-8181-E9B8CBA5B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9E84B831-98E8-4994-A270-511C2EA8E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3959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D17E0B-C0BA-4037-85B8-3F211B9DE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A8B025-5391-4A7A-9C0B-74821600A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0AE7F8-C318-481E-8C71-13EE688791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91E507-2185-4E40-924F-5DCD43174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96DA46-FBA5-4059-9ABE-D190F00A0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489730-FE54-4AE2-8CD2-C93FF789950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72FBC9A8-68B5-4BF0-8535-ECF8C896E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4296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Page </a:t>
            </a:r>
            <a:fld id="{9A172F3B-7645-47E5-82C4-E182867EBA80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9581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AC4AEB-145D-46DE-B007-4B8BE6B3E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22EAC3-14FB-4814-9E54-1E32D3555C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12AF5E-9F2C-4652-A9EB-DAED8A0A34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18A8F-A1AA-4E3E-86F7-9D431AE34DA6}" type="datetimeFigureOut">
              <a:rPr lang="ko-KR" altLang="en-US" smtClean="0"/>
              <a:t>2018-06-26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C4ED510-2DFB-4FCC-BAD7-2EF497DFA593}"/>
              </a:ext>
            </a:extLst>
          </p:cNvPr>
          <p:cNvSpPr/>
          <p:nvPr userDrawn="1"/>
        </p:nvSpPr>
        <p:spPr>
          <a:xfrm>
            <a:off x="0" y="6492875"/>
            <a:ext cx="12192000" cy="36512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9BFB9C84-7B17-47BE-839E-6BA56CB4A28A}"/>
              </a:ext>
            </a:extLst>
          </p:cNvPr>
          <p:cNvSpPr txBox="1">
            <a:spLocks/>
          </p:cNvSpPr>
          <p:nvPr userDrawn="1"/>
        </p:nvSpPr>
        <p:spPr>
          <a:xfrm>
            <a:off x="4711938" y="66140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100" b="1" dirty="0">
                <a:solidFill>
                  <a:prstClr val="white"/>
                </a:solidFill>
              </a:rPr>
              <a:t>Page </a:t>
            </a:r>
            <a:fld id="{9A172F3B-7645-47E5-82C4-E182867EBA80}" type="slidenum">
              <a:rPr lang="ko-KR" altLang="en-US" sz="1100" b="1" smtClean="0">
                <a:solidFill>
                  <a:prstClr val="white"/>
                </a:solidFill>
              </a:rPr>
              <a:pPr/>
              <a:t>‹#›</a:t>
            </a:fld>
            <a:endParaRPr lang="ko-KR" altLang="en-US" sz="11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2229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#/signUp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69F3809-B5E0-4838-BFB7-D309D66FFA4B}"/>
              </a:ext>
            </a:extLst>
          </p:cNvPr>
          <p:cNvSpPr/>
          <p:nvPr/>
        </p:nvSpPr>
        <p:spPr>
          <a:xfrm>
            <a:off x="0" y="3509963"/>
            <a:ext cx="12192000" cy="298414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303FE3F-88AE-4F6B-A934-BE64A37DA6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뉴스 웹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096C533-15CC-4448-8469-37C3AE52B7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>
                <a:solidFill>
                  <a:schemeClr val="bg1"/>
                </a:solidFill>
              </a:rPr>
              <a:t>모바일소프트웨어학과</a:t>
            </a:r>
            <a:r>
              <a:rPr lang="ko-KR" altLang="en-US" dirty="0">
                <a:solidFill>
                  <a:schemeClr val="bg1"/>
                </a:solidFill>
              </a:rPr>
              <a:t> 강형석</a:t>
            </a:r>
          </a:p>
        </p:txBody>
      </p:sp>
    </p:spTree>
    <p:extLst>
      <p:ext uri="{BB962C8B-B14F-4D97-AF65-F5344CB8AC3E}">
        <p14:creationId xmlns:p14="http://schemas.microsoft.com/office/powerpoint/2010/main" val="4064522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6AC2FCA9-B3E7-42C7-B3E0-CDB64F1E04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878970"/>
            <a:ext cx="9015413" cy="5982347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5. Sequence diagram[4/5]</a:t>
            </a:r>
            <a:endParaRPr lang="ko-KR" altLang="en-US" sz="400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B120F95-B5BE-4133-8DE6-69983E2D940C}"/>
              </a:ext>
            </a:extLst>
          </p:cNvPr>
          <p:cNvGrpSpPr/>
          <p:nvPr/>
        </p:nvGrpSpPr>
        <p:grpSpPr>
          <a:xfrm>
            <a:off x="1906292" y="1567535"/>
            <a:ext cx="1503335" cy="952501"/>
            <a:chOff x="3205731" y="1549167"/>
            <a:chExt cx="1503335" cy="952501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D776EB2-1A3C-4105-85C8-7FC44130452A}"/>
                </a:ext>
              </a:extLst>
            </p:cNvPr>
            <p:cNvSpPr/>
            <p:nvPr/>
          </p:nvSpPr>
          <p:spPr>
            <a:xfrm>
              <a:off x="3205731" y="1549167"/>
              <a:ext cx="1503335" cy="828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내용 개체 틀 5">
              <a:extLst>
                <a:ext uri="{FF2B5EF4-FFF2-40B4-BE49-F238E27FC236}">
                  <a16:creationId xmlns:a16="http://schemas.microsoft.com/office/drawing/2014/main" id="{702758D8-8FDC-48A3-8B75-2FAA43D0A6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2" t="31767" r="88682" b="41918"/>
            <a:stretch/>
          </p:blipFill>
          <p:spPr>
            <a:xfrm>
              <a:off x="3674308" y="1672993"/>
              <a:ext cx="348044" cy="8286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2380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D96D1AD2-6431-417C-85E4-7585FC7E20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466" y="1084881"/>
            <a:ext cx="11200712" cy="5665288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5. Sequence diagram[5/5]</a:t>
            </a:r>
            <a:endParaRPr lang="ko-KR" altLang="en-US" sz="400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B120F95-B5BE-4133-8DE6-69983E2D940C}"/>
              </a:ext>
            </a:extLst>
          </p:cNvPr>
          <p:cNvGrpSpPr/>
          <p:nvPr/>
        </p:nvGrpSpPr>
        <p:grpSpPr>
          <a:xfrm>
            <a:off x="1367080" y="1746933"/>
            <a:ext cx="1360622" cy="890667"/>
            <a:chOff x="3248025" y="1672993"/>
            <a:chExt cx="1360622" cy="890667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D776EB2-1A3C-4105-85C8-7FC44130452A}"/>
                </a:ext>
              </a:extLst>
            </p:cNvPr>
            <p:cNvSpPr/>
            <p:nvPr/>
          </p:nvSpPr>
          <p:spPr>
            <a:xfrm>
              <a:off x="3248025" y="1672993"/>
              <a:ext cx="1360622" cy="828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내용 개체 틀 5">
              <a:extLst>
                <a:ext uri="{FF2B5EF4-FFF2-40B4-BE49-F238E27FC236}">
                  <a16:creationId xmlns:a16="http://schemas.microsoft.com/office/drawing/2014/main" id="{702758D8-8FDC-48A3-8B75-2FAA43D0A6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2" t="31767" r="88682" b="41918"/>
            <a:stretch/>
          </p:blipFill>
          <p:spPr>
            <a:xfrm>
              <a:off x="3705304" y="1734985"/>
              <a:ext cx="348044" cy="8286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5398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4" y="156217"/>
            <a:ext cx="7115001" cy="61638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6. UI </a:t>
            </a:r>
            <a:r>
              <a:rPr lang="ko-KR" altLang="en-US" dirty="0"/>
              <a:t>설계도 </a:t>
            </a:r>
            <a:r>
              <a:rPr lang="en-US" altLang="ko-KR" dirty="0"/>
              <a:t>– main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6B6B876-B25F-4FC4-BAA5-85B8605A867A}"/>
              </a:ext>
            </a:extLst>
          </p:cNvPr>
          <p:cNvSpPr/>
          <p:nvPr/>
        </p:nvSpPr>
        <p:spPr>
          <a:xfrm>
            <a:off x="411061" y="855677"/>
            <a:ext cx="11442583" cy="5780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D262ED-A3A1-4944-BFC4-F16CEFCF339E}"/>
              </a:ext>
            </a:extLst>
          </p:cNvPr>
          <p:cNvSpPr/>
          <p:nvPr/>
        </p:nvSpPr>
        <p:spPr>
          <a:xfrm>
            <a:off x="411061" y="856086"/>
            <a:ext cx="11442583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Web&lt;</a:t>
            </a:r>
            <a:r>
              <a:rPr lang="en-US" altLang="ko-KR" dirty="0" err="1">
                <a:solidFill>
                  <a:schemeClr val="tx1"/>
                </a:solidFill>
              </a:rPr>
              <a:t>img</a:t>
            </a:r>
            <a:r>
              <a:rPr lang="en-US" altLang="ko-KR" dirty="0">
                <a:solidFill>
                  <a:schemeClr val="tx1"/>
                </a:solidFill>
              </a:rPr>
              <a:t>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3E5E9A-F51A-4C5D-8BFB-E75015FFE032}"/>
              </a:ext>
            </a:extLst>
          </p:cNvPr>
          <p:cNvSpPr/>
          <p:nvPr/>
        </p:nvSpPr>
        <p:spPr>
          <a:xfrm>
            <a:off x="41106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81550C-BFBB-4372-AB91-FB5AB15866C9}"/>
              </a:ext>
            </a:extLst>
          </p:cNvPr>
          <p:cNvSpPr/>
          <p:nvPr/>
        </p:nvSpPr>
        <p:spPr>
          <a:xfrm>
            <a:off x="331365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User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C939004-1A04-4873-8FCB-F8DE381007AA}"/>
              </a:ext>
            </a:extLst>
          </p:cNvPr>
          <p:cNvSpPr/>
          <p:nvPr/>
        </p:nvSpPr>
        <p:spPr>
          <a:xfrm>
            <a:off x="621624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98CA9B-B584-4511-B5D5-52B38E56650C}"/>
              </a:ext>
            </a:extLst>
          </p:cNvPr>
          <p:cNvSpPr/>
          <p:nvPr/>
        </p:nvSpPr>
        <p:spPr>
          <a:xfrm>
            <a:off x="9118832" y="1276528"/>
            <a:ext cx="2734812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2FBC64F-60B2-4E15-9A3B-150CE3825AC2}"/>
              </a:ext>
            </a:extLst>
          </p:cNvPr>
          <p:cNvSpPr/>
          <p:nvPr/>
        </p:nvSpPr>
        <p:spPr>
          <a:xfrm>
            <a:off x="411060" y="1697376"/>
            <a:ext cx="11442583" cy="49383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Welcome News Web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br>
              <a:rPr lang="en-US" altLang="ko-KR" dirty="0">
                <a:solidFill>
                  <a:schemeClr val="tx1"/>
                </a:solidFill>
                <a:hlinkClick r:id="rId2"/>
              </a:rPr>
            </a:br>
            <a:r>
              <a:rPr lang="en-US" altLang="ko-KR" dirty="0" err="1">
                <a:solidFill>
                  <a:schemeClr val="tx1"/>
                </a:solidFill>
              </a:rPr>
              <a:t>ssign</a:t>
            </a:r>
            <a:r>
              <a:rPr lang="en-US" altLang="ko-KR" dirty="0">
                <a:solidFill>
                  <a:schemeClr val="tx1"/>
                </a:solidFill>
              </a:rPr>
              <a:t> up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See news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05FFE4CE-E79B-4A71-8535-E152319562D9}"/>
              </a:ext>
            </a:extLst>
          </p:cNvPr>
          <p:cNvGrpSpPr/>
          <p:nvPr/>
        </p:nvGrpSpPr>
        <p:grpSpPr>
          <a:xfrm>
            <a:off x="411061" y="6001913"/>
            <a:ext cx="11442583" cy="633778"/>
            <a:chOff x="411061" y="6001913"/>
            <a:chExt cx="11442583" cy="633778"/>
          </a:xfrm>
          <a:solidFill>
            <a:schemeClr val="bg1"/>
          </a:solidFill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93B9BD4-DFDD-45B2-A59E-AC31EFC79735}"/>
                </a:ext>
              </a:extLst>
            </p:cNvPr>
            <p:cNvSpPr/>
            <p:nvPr/>
          </p:nvSpPr>
          <p:spPr>
            <a:xfrm>
              <a:off x="411061" y="6001913"/>
              <a:ext cx="11442583" cy="633778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FOOTER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E14E6A4-7185-4BCE-89F3-DC94AFBEACE7}"/>
                </a:ext>
              </a:extLst>
            </p:cNvPr>
            <p:cNvSpPr/>
            <p:nvPr/>
          </p:nvSpPr>
          <p:spPr>
            <a:xfrm>
              <a:off x="411061" y="6001913"/>
              <a:ext cx="11442583" cy="21292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8070919-0D7C-469C-B72C-B0050207A31E}"/>
              </a:ext>
            </a:extLst>
          </p:cNvPr>
          <p:cNvSpPr/>
          <p:nvPr/>
        </p:nvSpPr>
        <p:spPr>
          <a:xfrm>
            <a:off x="889231" y="2419824"/>
            <a:ext cx="10486242" cy="20123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7697D405-7741-4E18-8C87-B9BBCD1C90C4}"/>
              </a:ext>
            </a:extLst>
          </p:cNvPr>
          <p:cNvSpPr/>
          <p:nvPr/>
        </p:nvSpPr>
        <p:spPr>
          <a:xfrm>
            <a:off x="889231" y="2420524"/>
            <a:ext cx="10486242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in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41565B7E-8FDE-4228-B12A-E192ABEFC8F8}"/>
              </a:ext>
            </a:extLst>
          </p:cNvPr>
          <p:cNvGrpSpPr/>
          <p:nvPr/>
        </p:nvGrpSpPr>
        <p:grpSpPr>
          <a:xfrm>
            <a:off x="3488589" y="2954685"/>
            <a:ext cx="6804703" cy="432727"/>
            <a:chOff x="3488589" y="2620698"/>
            <a:chExt cx="6804703" cy="432727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3507BA2F-3EC3-4760-AB6D-D5AF94F4465D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7F1A46B-99D7-4782-A2C6-62751BDB4341}"/>
                </a:ext>
              </a:extLst>
            </p:cNvPr>
            <p:cNvSpPr txBox="1"/>
            <p:nvPr/>
          </p:nvSpPr>
          <p:spPr>
            <a:xfrm>
              <a:off x="3488589" y="2620698"/>
              <a:ext cx="380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id</a:t>
              </a:r>
              <a:endParaRPr lang="ko-KR" altLang="en-US" dirty="0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9EA90B4-7651-4BED-8830-86281393D910}"/>
              </a:ext>
            </a:extLst>
          </p:cNvPr>
          <p:cNvGrpSpPr/>
          <p:nvPr/>
        </p:nvGrpSpPr>
        <p:grpSpPr>
          <a:xfrm>
            <a:off x="2708412" y="3481330"/>
            <a:ext cx="7584880" cy="432727"/>
            <a:chOff x="2708412" y="2620698"/>
            <a:chExt cx="7584880" cy="432727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6844E4DE-3DAE-4AF9-9E07-976C5A1E6C8F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EAF15F3-9E3F-46E1-A409-AEBBE3653F2D}"/>
                </a:ext>
              </a:extLst>
            </p:cNvPr>
            <p:cNvSpPr txBox="1"/>
            <p:nvPr/>
          </p:nvSpPr>
          <p:spPr>
            <a:xfrm>
              <a:off x="2708412" y="2620698"/>
              <a:ext cx="1163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password</a:t>
              </a:r>
              <a:endParaRPr lang="ko-KR" altLang="en-US" dirty="0"/>
            </a:p>
          </p:txBody>
        </p:sp>
      </p:grp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8C4E105-6143-4FA7-88F4-C546F99187FF}"/>
              </a:ext>
            </a:extLst>
          </p:cNvPr>
          <p:cNvSpPr/>
          <p:nvPr/>
        </p:nvSpPr>
        <p:spPr>
          <a:xfrm>
            <a:off x="5536282" y="3999049"/>
            <a:ext cx="1189981" cy="3372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submit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2503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5" y="156217"/>
            <a:ext cx="7382312" cy="61638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6. UI </a:t>
            </a:r>
            <a:r>
              <a:rPr lang="ko-KR" altLang="en-US" dirty="0"/>
              <a:t>설계도 </a:t>
            </a:r>
            <a:r>
              <a:rPr lang="en-US" altLang="ko-KR" dirty="0"/>
              <a:t>– sign up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6B6B876-B25F-4FC4-BAA5-85B8605A867A}"/>
              </a:ext>
            </a:extLst>
          </p:cNvPr>
          <p:cNvSpPr/>
          <p:nvPr/>
        </p:nvSpPr>
        <p:spPr>
          <a:xfrm>
            <a:off x="411061" y="855677"/>
            <a:ext cx="11442583" cy="5780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D262ED-A3A1-4944-BFC4-F16CEFCF339E}"/>
              </a:ext>
            </a:extLst>
          </p:cNvPr>
          <p:cNvSpPr/>
          <p:nvPr/>
        </p:nvSpPr>
        <p:spPr>
          <a:xfrm>
            <a:off x="411061" y="856086"/>
            <a:ext cx="11442583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Web&lt;</a:t>
            </a:r>
            <a:r>
              <a:rPr lang="en-US" altLang="ko-KR" dirty="0" err="1">
                <a:solidFill>
                  <a:schemeClr val="tx1"/>
                </a:solidFill>
              </a:rPr>
              <a:t>img</a:t>
            </a:r>
            <a:r>
              <a:rPr lang="en-US" altLang="ko-KR" dirty="0">
                <a:solidFill>
                  <a:schemeClr val="tx1"/>
                </a:solidFill>
              </a:rPr>
              <a:t>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3E5E9A-F51A-4C5D-8BFB-E75015FFE032}"/>
              </a:ext>
            </a:extLst>
          </p:cNvPr>
          <p:cNvSpPr/>
          <p:nvPr/>
        </p:nvSpPr>
        <p:spPr>
          <a:xfrm>
            <a:off x="41106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81550C-BFBB-4372-AB91-FB5AB15866C9}"/>
              </a:ext>
            </a:extLst>
          </p:cNvPr>
          <p:cNvSpPr/>
          <p:nvPr/>
        </p:nvSpPr>
        <p:spPr>
          <a:xfrm>
            <a:off x="331365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User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C939004-1A04-4873-8FCB-F8DE381007AA}"/>
              </a:ext>
            </a:extLst>
          </p:cNvPr>
          <p:cNvSpPr/>
          <p:nvPr/>
        </p:nvSpPr>
        <p:spPr>
          <a:xfrm>
            <a:off x="621624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98CA9B-B584-4511-B5D5-52B38E56650C}"/>
              </a:ext>
            </a:extLst>
          </p:cNvPr>
          <p:cNvSpPr/>
          <p:nvPr/>
        </p:nvSpPr>
        <p:spPr>
          <a:xfrm>
            <a:off x="9118832" y="1276528"/>
            <a:ext cx="2734812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702299F-9DA9-4420-B406-02CC55D270EB}"/>
              </a:ext>
            </a:extLst>
          </p:cNvPr>
          <p:cNvSpPr/>
          <p:nvPr/>
        </p:nvSpPr>
        <p:spPr>
          <a:xfrm>
            <a:off x="889231" y="2041494"/>
            <a:ext cx="10486242" cy="319015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3140D0B-F530-44FD-AE2F-AE0AEBB06B78}"/>
              </a:ext>
            </a:extLst>
          </p:cNvPr>
          <p:cNvSpPr/>
          <p:nvPr/>
        </p:nvSpPr>
        <p:spPr>
          <a:xfrm>
            <a:off x="889231" y="2041495"/>
            <a:ext cx="10486242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019DA00-F4F3-4FF3-9D4A-BBFD01B254E1}"/>
              </a:ext>
            </a:extLst>
          </p:cNvPr>
          <p:cNvGrpSpPr/>
          <p:nvPr/>
        </p:nvGrpSpPr>
        <p:grpSpPr>
          <a:xfrm>
            <a:off x="3488589" y="2548905"/>
            <a:ext cx="6804703" cy="432727"/>
            <a:chOff x="3488589" y="2620698"/>
            <a:chExt cx="6804703" cy="432727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39278BC-1A7A-4D58-B00E-4903EA099757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728259F-4731-45E7-BE24-ECDD71495FC2}"/>
                </a:ext>
              </a:extLst>
            </p:cNvPr>
            <p:cNvSpPr txBox="1"/>
            <p:nvPr/>
          </p:nvSpPr>
          <p:spPr>
            <a:xfrm>
              <a:off x="3488589" y="2620698"/>
              <a:ext cx="3802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id</a:t>
              </a:r>
              <a:endParaRPr lang="ko-KR" altLang="en-US" dirty="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EC635D6-8D64-4CB0-85E8-D4909F7158E9}"/>
              </a:ext>
            </a:extLst>
          </p:cNvPr>
          <p:cNvGrpSpPr/>
          <p:nvPr/>
        </p:nvGrpSpPr>
        <p:grpSpPr>
          <a:xfrm>
            <a:off x="2708412" y="3115911"/>
            <a:ext cx="7584880" cy="432727"/>
            <a:chOff x="2708412" y="2620698"/>
            <a:chExt cx="7584880" cy="432727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BA892AB-9B72-4EBC-8A20-1D6B2DD32779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03A342D-F490-498C-A24F-6B10F0098E34}"/>
                </a:ext>
              </a:extLst>
            </p:cNvPr>
            <p:cNvSpPr txBox="1"/>
            <p:nvPr/>
          </p:nvSpPr>
          <p:spPr>
            <a:xfrm>
              <a:off x="2708412" y="2620698"/>
              <a:ext cx="1163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password</a:t>
              </a:r>
              <a:endParaRPr lang="ko-KR" altLang="en-US" dirty="0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C4DEFCB-2482-4CB7-95BF-C3F192441386}"/>
              </a:ext>
            </a:extLst>
          </p:cNvPr>
          <p:cNvGrpSpPr/>
          <p:nvPr/>
        </p:nvGrpSpPr>
        <p:grpSpPr>
          <a:xfrm>
            <a:off x="2179905" y="3639283"/>
            <a:ext cx="8113387" cy="432727"/>
            <a:chOff x="2179905" y="2620698"/>
            <a:chExt cx="8113387" cy="432727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8523437C-93BF-4CCA-B0C5-93D7DD241121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27D5DDE-AAEC-4423-BFD4-7AF639F96F7C}"/>
                </a:ext>
              </a:extLst>
            </p:cNvPr>
            <p:cNvSpPr txBox="1"/>
            <p:nvPr/>
          </p:nvSpPr>
          <p:spPr>
            <a:xfrm>
              <a:off x="2179905" y="2620698"/>
              <a:ext cx="16955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Password </a:t>
              </a:r>
              <a:r>
                <a:rPr lang="ko-KR" altLang="en-US" dirty="0"/>
                <a:t>확인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3B58D2B-A1E0-4F24-8C70-5715A38D61FA}"/>
              </a:ext>
            </a:extLst>
          </p:cNvPr>
          <p:cNvGrpSpPr/>
          <p:nvPr/>
        </p:nvGrpSpPr>
        <p:grpSpPr>
          <a:xfrm>
            <a:off x="3069139" y="4206289"/>
            <a:ext cx="7224153" cy="432727"/>
            <a:chOff x="3069139" y="2620698"/>
            <a:chExt cx="7224153" cy="432727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179D731-01AE-447F-887D-44E566CA9541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F6C3AAD-8804-4442-9312-1D043CEA97CB}"/>
                </a:ext>
              </a:extLst>
            </p:cNvPr>
            <p:cNvSpPr txBox="1"/>
            <p:nvPr/>
          </p:nvSpPr>
          <p:spPr>
            <a:xfrm>
              <a:off x="3069139" y="2620698"/>
              <a:ext cx="7649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name</a:t>
              </a:r>
              <a:endParaRPr lang="ko-KR" altLang="en-US" dirty="0"/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40F2BC1-93F0-4FED-8F71-802C658CF62A}"/>
              </a:ext>
            </a:extLst>
          </p:cNvPr>
          <p:cNvGrpSpPr/>
          <p:nvPr/>
        </p:nvGrpSpPr>
        <p:grpSpPr>
          <a:xfrm>
            <a:off x="411061" y="6001913"/>
            <a:ext cx="11442583" cy="633778"/>
            <a:chOff x="411061" y="6001913"/>
            <a:chExt cx="11442583" cy="633778"/>
          </a:xfrm>
          <a:solidFill>
            <a:schemeClr val="bg1"/>
          </a:solidFill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3B394BD-406C-40AE-9513-50E9E0634B72}"/>
                </a:ext>
              </a:extLst>
            </p:cNvPr>
            <p:cNvSpPr/>
            <p:nvPr/>
          </p:nvSpPr>
          <p:spPr>
            <a:xfrm>
              <a:off x="411061" y="6001913"/>
              <a:ext cx="11442583" cy="633778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FOOTER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FF02E797-2907-4A3F-BA47-D2C2BDF4370F}"/>
                </a:ext>
              </a:extLst>
            </p:cNvPr>
            <p:cNvSpPr/>
            <p:nvPr/>
          </p:nvSpPr>
          <p:spPr>
            <a:xfrm>
              <a:off x="411061" y="6001913"/>
              <a:ext cx="11442583" cy="21292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4A9420B4-2A1B-4F76-9426-7AC58C9263A1}"/>
              </a:ext>
            </a:extLst>
          </p:cNvPr>
          <p:cNvSpPr/>
          <p:nvPr/>
        </p:nvSpPr>
        <p:spPr>
          <a:xfrm>
            <a:off x="5536282" y="4719948"/>
            <a:ext cx="1189981" cy="3372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submit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544704B-E79E-48A2-9D2C-CCE7B234AF56}"/>
              </a:ext>
            </a:extLst>
          </p:cNvPr>
          <p:cNvGrpSpPr/>
          <p:nvPr/>
        </p:nvGrpSpPr>
        <p:grpSpPr>
          <a:xfrm>
            <a:off x="9301115" y="896979"/>
            <a:ext cx="2231853" cy="375948"/>
            <a:chOff x="9301115" y="896979"/>
            <a:chExt cx="2231853" cy="375948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1C422A58-7395-4143-AB88-1E25C112AA06}"/>
                </a:ext>
              </a:extLst>
            </p:cNvPr>
            <p:cNvSpPr/>
            <p:nvPr/>
          </p:nvSpPr>
          <p:spPr>
            <a:xfrm>
              <a:off x="10342987" y="896979"/>
              <a:ext cx="1189981" cy="3372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Logout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F5049E5-88B5-4AA1-919A-08402EF1B491}"/>
                </a:ext>
              </a:extLst>
            </p:cNvPr>
            <p:cNvSpPr txBox="1"/>
            <p:nvPr/>
          </p:nvSpPr>
          <p:spPr>
            <a:xfrm>
              <a:off x="9301115" y="903595"/>
              <a:ext cx="10150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Hi, </a:t>
              </a:r>
              <a:r>
                <a:rPr lang="en-US" altLang="ko-KR" dirty="0" err="1"/>
                <a:t>drax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38419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5" y="156217"/>
            <a:ext cx="7382312" cy="61638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6. UI </a:t>
            </a:r>
            <a:r>
              <a:rPr lang="ko-KR" altLang="en-US" dirty="0"/>
              <a:t>설계도 </a:t>
            </a:r>
            <a:r>
              <a:rPr lang="en-US" altLang="ko-KR" dirty="0"/>
              <a:t>– </a:t>
            </a:r>
            <a:r>
              <a:rPr lang="en-US" altLang="ko-KR" dirty="0" err="1"/>
              <a:t>userlist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D262ED-A3A1-4944-BFC4-F16CEFCF339E}"/>
              </a:ext>
            </a:extLst>
          </p:cNvPr>
          <p:cNvSpPr/>
          <p:nvPr/>
        </p:nvSpPr>
        <p:spPr>
          <a:xfrm>
            <a:off x="411061" y="856086"/>
            <a:ext cx="11442583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Web&lt;</a:t>
            </a:r>
            <a:r>
              <a:rPr lang="en-US" altLang="ko-KR" dirty="0" err="1">
                <a:solidFill>
                  <a:schemeClr val="tx1"/>
                </a:solidFill>
              </a:rPr>
              <a:t>img</a:t>
            </a:r>
            <a:r>
              <a:rPr lang="en-US" altLang="ko-KR" dirty="0">
                <a:solidFill>
                  <a:schemeClr val="tx1"/>
                </a:solidFill>
              </a:rPr>
              <a:t>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3E5E9A-F51A-4C5D-8BFB-E75015FFE032}"/>
              </a:ext>
            </a:extLst>
          </p:cNvPr>
          <p:cNvSpPr/>
          <p:nvPr/>
        </p:nvSpPr>
        <p:spPr>
          <a:xfrm>
            <a:off x="41106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81550C-BFBB-4372-AB91-FB5AB15866C9}"/>
              </a:ext>
            </a:extLst>
          </p:cNvPr>
          <p:cNvSpPr/>
          <p:nvPr/>
        </p:nvSpPr>
        <p:spPr>
          <a:xfrm>
            <a:off x="331365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User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C939004-1A04-4873-8FCB-F8DE381007AA}"/>
              </a:ext>
            </a:extLst>
          </p:cNvPr>
          <p:cNvSpPr/>
          <p:nvPr/>
        </p:nvSpPr>
        <p:spPr>
          <a:xfrm>
            <a:off x="621624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98CA9B-B584-4511-B5D5-52B38E56650C}"/>
              </a:ext>
            </a:extLst>
          </p:cNvPr>
          <p:cNvSpPr/>
          <p:nvPr/>
        </p:nvSpPr>
        <p:spPr>
          <a:xfrm>
            <a:off x="9118832" y="1276528"/>
            <a:ext cx="2734812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2FBC64F-60B2-4E15-9A3B-150CE3825AC2}"/>
              </a:ext>
            </a:extLst>
          </p:cNvPr>
          <p:cNvSpPr/>
          <p:nvPr/>
        </p:nvSpPr>
        <p:spPr>
          <a:xfrm>
            <a:off x="889231" y="1923880"/>
            <a:ext cx="10486242" cy="18413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142B55B-148F-4F03-B35D-69783EF67902}"/>
              </a:ext>
            </a:extLst>
          </p:cNvPr>
          <p:cNvSpPr/>
          <p:nvPr/>
        </p:nvSpPr>
        <p:spPr>
          <a:xfrm>
            <a:off x="889231" y="1924580"/>
            <a:ext cx="3657602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A60FB298-1FE1-4C0C-887B-5236D653E146}"/>
              </a:ext>
            </a:extLst>
          </p:cNvPr>
          <p:cNvSpPr/>
          <p:nvPr/>
        </p:nvSpPr>
        <p:spPr>
          <a:xfrm>
            <a:off x="4546833" y="1924580"/>
            <a:ext cx="3657602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Name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75A167C-7D9A-49C5-95EC-328DEC483E61}"/>
              </a:ext>
            </a:extLst>
          </p:cNvPr>
          <p:cNvSpPr/>
          <p:nvPr/>
        </p:nvSpPr>
        <p:spPr>
          <a:xfrm>
            <a:off x="8204434" y="1924580"/>
            <a:ext cx="3171039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Thumbs count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B09E30B-172D-4688-89D8-A44B474097CC}"/>
              </a:ext>
            </a:extLst>
          </p:cNvPr>
          <p:cNvSpPr txBox="1"/>
          <p:nvPr/>
        </p:nvSpPr>
        <p:spPr>
          <a:xfrm>
            <a:off x="2454977" y="2489290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id1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2E2A7C0-AEF7-4B3F-9A93-B7FF387E4074}"/>
              </a:ext>
            </a:extLst>
          </p:cNvPr>
          <p:cNvSpPr txBox="1"/>
          <p:nvPr/>
        </p:nvSpPr>
        <p:spPr>
          <a:xfrm>
            <a:off x="5953387" y="2489290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name1</a:t>
            </a:r>
            <a:endParaRPr lang="ko-KR" alt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A42136A-9D91-4E60-AB88-BC369832D5C0}"/>
              </a:ext>
            </a:extLst>
          </p:cNvPr>
          <p:cNvSpPr txBox="1"/>
          <p:nvPr/>
        </p:nvSpPr>
        <p:spPr>
          <a:xfrm>
            <a:off x="9637063" y="2489290"/>
            <a:ext cx="305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2261517-D091-46F3-93A7-1AE55AF1EF10}"/>
              </a:ext>
            </a:extLst>
          </p:cNvPr>
          <p:cNvSpPr txBox="1"/>
          <p:nvPr/>
        </p:nvSpPr>
        <p:spPr>
          <a:xfrm>
            <a:off x="2454977" y="2915652"/>
            <a:ext cx="50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id2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281F86D-755C-42CA-80B3-312038EA4B6B}"/>
              </a:ext>
            </a:extLst>
          </p:cNvPr>
          <p:cNvSpPr txBox="1"/>
          <p:nvPr/>
        </p:nvSpPr>
        <p:spPr>
          <a:xfrm>
            <a:off x="5953387" y="2915652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name2</a:t>
            </a:r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80B6747-F505-4E17-82B6-603EDE6F3149}"/>
              </a:ext>
            </a:extLst>
          </p:cNvPr>
          <p:cNvSpPr txBox="1"/>
          <p:nvPr/>
        </p:nvSpPr>
        <p:spPr>
          <a:xfrm>
            <a:off x="9637063" y="2915652"/>
            <a:ext cx="305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79D29C3-2C49-4258-9479-68A560210B79}"/>
              </a:ext>
            </a:extLst>
          </p:cNvPr>
          <p:cNvGrpSpPr/>
          <p:nvPr/>
        </p:nvGrpSpPr>
        <p:grpSpPr>
          <a:xfrm>
            <a:off x="6296747" y="3193058"/>
            <a:ext cx="185787" cy="572174"/>
            <a:chOff x="6296747" y="3193058"/>
            <a:chExt cx="185787" cy="57217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6C97E57-4D55-4968-AD38-C9002FE8ADFE}"/>
                </a:ext>
              </a:extLst>
            </p:cNvPr>
            <p:cNvSpPr txBox="1"/>
            <p:nvPr/>
          </p:nvSpPr>
          <p:spPr>
            <a:xfrm>
              <a:off x="6296749" y="3193058"/>
              <a:ext cx="1857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·</a:t>
              </a:r>
              <a:endParaRPr lang="ko-KR" alt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A0D94B7-69EB-4786-A6A2-8B3E44D47A3D}"/>
                </a:ext>
              </a:extLst>
            </p:cNvPr>
            <p:cNvSpPr txBox="1"/>
            <p:nvPr/>
          </p:nvSpPr>
          <p:spPr>
            <a:xfrm>
              <a:off x="6296747" y="3286735"/>
              <a:ext cx="1857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·</a:t>
              </a:r>
              <a:endParaRPr lang="ko-KR" alt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91E3804-79C4-4E2B-A16F-E213EFFF4C64}"/>
                </a:ext>
              </a:extLst>
            </p:cNvPr>
            <p:cNvSpPr txBox="1"/>
            <p:nvPr/>
          </p:nvSpPr>
          <p:spPr>
            <a:xfrm>
              <a:off x="6296748" y="3395900"/>
              <a:ext cx="1857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·</a:t>
              </a:r>
              <a:endParaRPr lang="ko-KR" altLang="en-US" dirty="0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D6B6B876-B25F-4FC4-BAA5-85B8605A867A}"/>
              </a:ext>
            </a:extLst>
          </p:cNvPr>
          <p:cNvSpPr/>
          <p:nvPr/>
        </p:nvSpPr>
        <p:spPr>
          <a:xfrm>
            <a:off x="411061" y="855677"/>
            <a:ext cx="11442583" cy="5780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103E1A8-D876-4728-95D1-AA6F0B1F90F2}"/>
              </a:ext>
            </a:extLst>
          </p:cNvPr>
          <p:cNvGrpSpPr/>
          <p:nvPr/>
        </p:nvGrpSpPr>
        <p:grpSpPr>
          <a:xfrm>
            <a:off x="411061" y="6001913"/>
            <a:ext cx="11442583" cy="633778"/>
            <a:chOff x="411061" y="6001913"/>
            <a:chExt cx="11442583" cy="633778"/>
          </a:xfrm>
          <a:solidFill>
            <a:schemeClr val="bg1"/>
          </a:solidFill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D18B866D-F0BC-4706-BBFE-79FD601E76E6}"/>
                </a:ext>
              </a:extLst>
            </p:cNvPr>
            <p:cNvSpPr/>
            <p:nvPr/>
          </p:nvSpPr>
          <p:spPr>
            <a:xfrm>
              <a:off x="411061" y="6001913"/>
              <a:ext cx="11442583" cy="633778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FOOTER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EC0C744-FCE4-4FA0-BC8D-8FF52F0C2F83}"/>
                </a:ext>
              </a:extLst>
            </p:cNvPr>
            <p:cNvSpPr/>
            <p:nvPr/>
          </p:nvSpPr>
          <p:spPr>
            <a:xfrm>
              <a:off x="411061" y="6001913"/>
              <a:ext cx="11442583" cy="21292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D4740B4-F6CE-4ABB-8FAC-6987A2A0D04A}"/>
              </a:ext>
            </a:extLst>
          </p:cNvPr>
          <p:cNvGrpSpPr/>
          <p:nvPr/>
        </p:nvGrpSpPr>
        <p:grpSpPr>
          <a:xfrm>
            <a:off x="9301115" y="896979"/>
            <a:ext cx="2231853" cy="375948"/>
            <a:chOff x="9301115" y="896979"/>
            <a:chExt cx="2231853" cy="37594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9E87F493-8CB8-4ACE-87FD-6CAB3F46455A}"/>
                </a:ext>
              </a:extLst>
            </p:cNvPr>
            <p:cNvSpPr/>
            <p:nvPr/>
          </p:nvSpPr>
          <p:spPr>
            <a:xfrm>
              <a:off x="10342987" y="896979"/>
              <a:ext cx="1189981" cy="3372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Logout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C9D8B72-7FEE-4430-B7E4-C54ADC08D66E}"/>
                </a:ext>
              </a:extLst>
            </p:cNvPr>
            <p:cNvSpPr txBox="1"/>
            <p:nvPr/>
          </p:nvSpPr>
          <p:spPr>
            <a:xfrm>
              <a:off x="9301115" y="903595"/>
              <a:ext cx="10150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Hi, </a:t>
              </a:r>
              <a:r>
                <a:rPr lang="en-US" altLang="ko-KR" dirty="0" err="1"/>
                <a:t>drax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19992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5" y="156217"/>
            <a:ext cx="7382312" cy="61638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6. UI </a:t>
            </a:r>
            <a:r>
              <a:rPr lang="ko-KR" altLang="en-US" dirty="0"/>
              <a:t>설계도 </a:t>
            </a:r>
            <a:r>
              <a:rPr lang="en-US" altLang="ko-KR" dirty="0"/>
              <a:t>– post news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6B6B876-B25F-4FC4-BAA5-85B8605A867A}"/>
              </a:ext>
            </a:extLst>
          </p:cNvPr>
          <p:cNvSpPr/>
          <p:nvPr/>
        </p:nvSpPr>
        <p:spPr>
          <a:xfrm>
            <a:off x="411061" y="855677"/>
            <a:ext cx="11442583" cy="5780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D262ED-A3A1-4944-BFC4-F16CEFCF339E}"/>
              </a:ext>
            </a:extLst>
          </p:cNvPr>
          <p:cNvSpPr/>
          <p:nvPr/>
        </p:nvSpPr>
        <p:spPr>
          <a:xfrm>
            <a:off x="411061" y="856086"/>
            <a:ext cx="11442583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Web&lt;</a:t>
            </a:r>
            <a:r>
              <a:rPr lang="en-US" altLang="ko-KR" dirty="0" err="1">
                <a:solidFill>
                  <a:schemeClr val="tx1"/>
                </a:solidFill>
              </a:rPr>
              <a:t>img</a:t>
            </a:r>
            <a:r>
              <a:rPr lang="en-US" altLang="ko-KR" dirty="0">
                <a:solidFill>
                  <a:schemeClr val="tx1"/>
                </a:solidFill>
              </a:rPr>
              <a:t>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3E5E9A-F51A-4C5D-8BFB-E75015FFE032}"/>
              </a:ext>
            </a:extLst>
          </p:cNvPr>
          <p:cNvSpPr/>
          <p:nvPr/>
        </p:nvSpPr>
        <p:spPr>
          <a:xfrm>
            <a:off x="41106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81550C-BFBB-4372-AB91-FB5AB15866C9}"/>
              </a:ext>
            </a:extLst>
          </p:cNvPr>
          <p:cNvSpPr/>
          <p:nvPr/>
        </p:nvSpPr>
        <p:spPr>
          <a:xfrm>
            <a:off x="331365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User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C939004-1A04-4873-8FCB-F8DE381007AA}"/>
              </a:ext>
            </a:extLst>
          </p:cNvPr>
          <p:cNvSpPr/>
          <p:nvPr/>
        </p:nvSpPr>
        <p:spPr>
          <a:xfrm>
            <a:off x="621624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98CA9B-B584-4511-B5D5-52B38E56650C}"/>
              </a:ext>
            </a:extLst>
          </p:cNvPr>
          <p:cNvSpPr/>
          <p:nvPr/>
        </p:nvSpPr>
        <p:spPr>
          <a:xfrm>
            <a:off x="9118832" y="1276528"/>
            <a:ext cx="2734812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2FBC64F-60B2-4E15-9A3B-150CE3825AC2}"/>
              </a:ext>
            </a:extLst>
          </p:cNvPr>
          <p:cNvSpPr/>
          <p:nvPr/>
        </p:nvSpPr>
        <p:spPr>
          <a:xfrm>
            <a:off x="889231" y="1923879"/>
            <a:ext cx="10486242" cy="4569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142B55B-148F-4F03-B35D-69783EF67902}"/>
              </a:ext>
            </a:extLst>
          </p:cNvPr>
          <p:cNvSpPr/>
          <p:nvPr/>
        </p:nvSpPr>
        <p:spPr>
          <a:xfrm>
            <a:off x="889231" y="1924580"/>
            <a:ext cx="10486242" cy="4243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Posting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5DB8762-03A2-4BA2-A7C9-817DBFADDDCF}"/>
              </a:ext>
            </a:extLst>
          </p:cNvPr>
          <p:cNvGrpSpPr/>
          <p:nvPr/>
        </p:nvGrpSpPr>
        <p:grpSpPr>
          <a:xfrm>
            <a:off x="2775524" y="2458741"/>
            <a:ext cx="7517768" cy="432727"/>
            <a:chOff x="2775524" y="2620698"/>
            <a:chExt cx="7517768" cy="432727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558E8B74-7331-48C9-89E5-E98049A9CC12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dirty="0">
                  <a:solidFill>
                    <a:schemeClr val="tx1"/>
                  </a:solidFill>
                </a:rPr>
                <a:t>Please select one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EC16DC9-677E-48D7-8516-2C1DDDB06592}"/>
                </a:ext>
              </a:extLst>
            </p:cNvPr>
            <p:cNvSpPr txBox="1"/>
            <p:nvPr/>
          </p:nvSpPr>
          <p:spPr>
            <a:xfrm>
              <a:off x="2775524" y="2620698"/>
              <a:ext cx="10984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category</a:t>
              </a:r>
              <a:endParaRPr lang="ko-KR" altLang="en-US" dirty="0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F6325373-D5B1-40DC-A241-605311B429EC}"/>
              </a:ext>
            </a:extLst>
          </p:cNvPr>
          <p:cNvGrpSpPr/>
          <p:nvPr/>
        </p:nvGrpSpPr>
        <p:grpSpPr>
          <a:xfrm>
            <a:off x="3262086" y="2985386"/>
            <a:ext cx="7031206" cy="432727"/>
            <a:chOff x="3262086" y="2620698"/>
            <a:chExt cx="7031206" cy="432727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CFFB5CFC-EE35-4CB6-83F4-8A1C1AD95A71}"/>
                </a:ext>
              </a:extLst>
            </p:cNvPr>
            <p:cNvSpPr/>
            <p:nvPr/>
          </p:nvSpPr>
          <p:spPr>
            <a:xfrm>
              <a:off x="4118994" y="2629087"/>
              <a:ext cx="6174298" cy="4243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799ADD-8960-42D4-9E96-E83E73EA065B}"/>
                </a:ext>
              </a:extLst>
            </p:cNvPr>
            <p:cNvSpPr txBox="1"/>
            <p:nvPr/>
          </p:nvSpPr>
          <p:spPr>
            <a:xfrm>
              <a:off x="3262086" y="2620698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title</a:t>
              </a:r>
              <a:endParaRPr lang="ko-KR" altLang="en-US" dirty="0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1019DA00-F4F3-4FF3-9D4A-BBFD01B254E1}"/>
              </a:ext>
            </a:extLst>
          </p:cNvPr>
          <p:cNvGrpSpPr/>
          <p:nvPr/>
        </p:nvGrpSpPr>
        <p:grpSpPr>
          <a:xfrm>
            <a:off x="2876192" y="3528424"/>
            <a:ext cx="7417100" cy="833909"/>
            <a:chOff x="2876192" y="2620698"/>
            <a:chExt cx="7417100" cy="833909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39278BC-1A7A-4D58-B00E-4903EA099757}"/>
                </a:ext>
              </a:extLst>
            </p:cNvPr>
            <p:cNvSpPr/>
            <p:nvPr/>
          </p:nvSpPr>
          <p:spPr>
            <a:xfrm>
              <a:off x="4118994" y="2629087"/>
              <a:ext cx="6174298" cy="8255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728259F-4731-45E7-BE24-ECDD71495FC2}"/>
                </a:ext>
              </a:extLst>
            </p:cNvPr>
            <p:cNvSpPr txBox="1"/>
            <p:nvPr/>
          </p:nvSpPr>
          <p:spPr>
            <a:xfrm>
              <a:off x="2876192" y="2620698"/>
              <a:ext cx="9794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content</a:t>
              </a:r>
              <a:endParaRPr lang="ko-KR" altLang="en-US" dirty="0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EC635D6-8D64-4CB0-85E8-D4909F7158E9}"/>
              </a:ext>
            </a:extLst>
          </p:cNvPr>
          <p:cNvGrpSpPr/>
          <p:nvPr/>
        </p:nvGrpSpPr>
        <p:grpSpPr>
          <a:xfrm>
            <a:off x="2389630" y="4492277"/>
            <a:ext cx="7903662" cy="1030481"/>
            <a:chOff x="2389630" y="2620698"/>
            <a:chExt cx="7903662" cy="1030481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BA892AB-9B72-4EBC-8A20-1D6B2DD32779}"/>
                </a:ext>
              </a:extLst>
            </p:cNvPr>
            <p:cNvSpPr/>
            <p:nvPr/>
          </p:nvSpPr>
          <p:spPr>
            <a:xfrm>
              <a:off x="4118994" y="2629087"/>
              <a:ext cx="6174298" cy="102209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Click or drag image</a:t>
              </a:r>
            </a:p>
            <a:p>
              <a:pPr algn="ctr"/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03A342D-F490-498C-A24F-6B10F0098E34}"/>
                </a:ext>
              </a:extLst>
            </p:cNvPr>
            <p:cNvSpPr txBox="1"/>
            <p:nvPr/>
          </p:nvSpPr>
          <p:spPr>
            <a:xfrm>
              <a:off x="2389630" y="2620698"/>
              <a:ext cx="1478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News image</a:t>
              </a:r>
              <a:endParaRPr lang="ko-KR" altLang="en-US" dirty="0"/>
            </a:p>
          </p:txBody>
        </p:sp>
      </p:grpSp>
      <p:sp>
        <p:nvSpPr>
          <p:cNvPr id="11" name="이등변 삼각형 10">
            <a:extLst>
              <a:ext uri="{FF2B5EF4-FFF2-40B4-BE49-F238E27FC236}">
                <a16:creationId xmlns:a16="http://schemas.microsoft.com/office/drawing/2014/main" id="{E67A3E38-27FB-417D-8F33-6CF4433CC54E}"/>
              </a:ext>
            </a:extLst>
          </p:cNvPr>
          <p:cNvSpPr/>
          <p:nvPr/>
        </p:nvSpPr>
        <p:spPr>
          <a:xfrm rot="10800000">
            <a:off x="9970314" y="2586058"/>
            <a:ext cx="176169" cy="201336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4395AD2-FB44-4863-9E06-33E2F88D158D}"/>
              </a:ext>
            </a:extLst>
          </p:cNvPr>
          <p:cNvSpPr/>
          <p:nvPr/>
        </p:nvSpPr>
        <p:spPr>
          <a:xfrm>
            <a:off x="5939408" y="5040320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Image preview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059E71B-A598-4037-9FCA-67D903BDD6EF}"/>
              </a:ext>
            </a:extLst>
          </p:cNvPr>
          <p:cNvGrpSpPr/>
          <p:nvPr/>
        </p:nvGrpSpPr>
        <p:grpSpPr>
          <a:xfrm>
            <a:off x="411061" y="6001913"/>
            <a:ext cx="11442583" cy="633778"/>
            <a:chOff x="411061" y="6001913"/>
            <a:chExt cx="11442583" cy="633778"/>
          </a:xfrm>
          <a:solidFill>
            <a:schemeClr val="bg1"/>
          </a:solidFill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7D16201-022C-4632-9A07-776DA57D9DB1}"/>
                </a:ext>
              </a:extLst>
            </p:cNvPr>
            <p:cNvSpPr/>
            <p:nvPr/>
          </p:nvSpPr>
          <p:spPr>
            <a:xfrm>
              <a:off x="411061" y="6001913"/>
              <a:ext cx="11442583" cy="633778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FOOTER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77C37BAC-2E65-4C3D-BEA5-16B8846857DB}"/>
                </a:ext>
              </a:extLst>
            </p:cNvPr>
            <p:cNvSpPr/>
            <p:nvPr/>
          </p:nvSpPr>
          <p:spPr>
            <a:xfrm>
              <a:off x="411061" y="6001913"/>
              <a:ext cx="11442583" cy="21292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C854C8E-F1AE-4A78-A0EA-CB1B9C596689}"/>
              </a:ext>
            </a:extLst>
          </p:cNvPr>
          <p:cNvSpPr/>
          <p:nvPr/>
        </p:nvSpPr>
        <p:spPr>
          <a:xfrm>
            <a:off x="5536282" y="5593707"/>
            <a:ext cx="1189981" cy="3372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submit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7D2A4E42-5EBC-4911-B731-A3132718C0DB}"/>
              </a:ext>
            </a:extLst>
          </p:cNvPr>
          <p:cNvGrpSpPr/>
          <p:nvPr/>
        </p:nvGrpSpPr>
        <p:grpSpPr>
          <a:xfrm>
            <a:off x="9301115" y="896979"/>
            <a:ext cx="2231853" cy="375948"/>
            <a:chOff x="9301115" y="896979"/>
            <a:chExt cx="2231853" cy="37594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168E3A2-274E-419A-9AAA-66920F984FDD}"/>
                </a:ext>
              </a:extLst>
            </p:cNvPr>
            <p:cNvSpPr/>
            <p:nvPr/>
          </p:nvSpPr>
          <p:spPr>
            <a:xfrm>
              <a:off x="10342987" y="896979"/>
              <a:ext cx="1189981" cy="3372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Logout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DE967B5-0969-47FB-9AF6-403096CB2DE7}"/>
                </a:ext>
              </a:extLst>
            </p:cNvPr>
            <p:cNvSpPr txBox="1"/>
            <p:nvPr/>
          </p:nvSpPr>
          <p:spPr>
            <a:xfrm>
              <a:off x="9301115" y="903595"/>
              <a:ext cx="10150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Hi, </a:t>
              </a:r>
              <a:r>
                <a:rPr lang="en-US" altLang="ko-KR" dirty="0" err="1"/>
                <a:t>drax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40302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725" y="156217"/>
            <a:ext cx="7382312" cy="616387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6. UI </a:t>
            </a:r>
            <a:r>
              <a:rPr lang="ko-KR" altLang="en-US" dirty="0"/>
              <a:t>설계도 </a:t>
            </a:r>
            <a:r>
              <a:rPr lang="en-US" altLang="ko-KR" dirty="0"/>
              <a:t>– </a:t>
            </a:r>
            <a:r>
              <a:rPr lang="en-US" altLang="ko-KR" dirty="0" err="1"/>
              <a:t>userlist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6B6B876-B25F-4FC4-BAA5-85B8605A867A}"/>
              </a:ext>
            </a:extLst>
          </p:cNvPr>
          <p:cNvSpPr/>
          <p:nvPr/>
        </p:nvSpPr>
        <p:spPr>
          <a:xfrm>
            <a:off x="411061" y="855677"/>
            <a:ext cx="11442583" cy="5780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D262ED-A3A1-4944-BFC4-F16CEFCF339E}"/>
              </a:ext>
            </a:extLst>
          </p:cNvPr>
          <p:cNvSpPr/>
          <p:nvPr/>
        </p:nvSpPr>
        <p:spPr>
          <a:xfrm>
            <a:off x="411061" y="856086"/>
            <a:ext cx="11442583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Web&lt;</a:t>
            </a:r>
            <a:r>
              <a:rPr lang="en-US" altLang="ko-KR" dirty="0" err="1">
                <a:solidFill>
                  <a:schemeClr val="tx1"/>
                </a:solidFill>
              </a:rPr>
              <a:t>img</a:t>
            </a:r>
            <a:r>
              <a:rPr lang="en-US" altLang="ko-KR" dirty="0">
                <a:solidFill>
                  <a:schemeClr val="tx1"/>
                </a:solidFill>
              </a:rPr>
              <a:t>&gt;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3E5E9A-F51A-4C5D-8BFB-E75015FFE032}"/>
              </a:ext>
            </a:extLst>
          </p:cNvPr>
          <p:cNvSpPr/>
          <p:nvPr/>
        </p:nvSpPr>
        <p:spPr>
          <a:xfrm>
            <a:off x="41106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Sign Up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C81550C-BFBB-4372-AB91-FB5AB15866C9}"/>
              </a:ext>
            </a:extLst>
          </p:cNvPr>
          <p:cNvSpPr/>
          <p:nvPr/>
        </p:nvSpPr>
        <p:spPr>
          <a:xfrm>
            <a:off x="331365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User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C939004-1A04-4873-8FCB-F8DE381007AA}"/>
              </a:ext>
            </a:extLst>
          </p:cNvPr>
          <p:cNvSpPr/>
          <p:nvPr/>
        </p:nvSpPr>
        <p:spPr>
          <a:xfrm>
            <a:off x="6216242" y="1276528"/>
            <a:ext cx="2902590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Post News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598CA9B-B584-4511-B5D5-52B38E56650C}"/>
              </a:ext>
            </a:extLst>
          </p:cNvPr>
          <p:cNvSpPr/>
          <p:nvPr/>
        </p:nvSpPr>
        <p:spPr>
          <a:xfrm>
            <a:off x="9118832" y="1276528"/>
            <a:ext cx="2734812" cy="419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News List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78F5347-BB57-474B-9262-70FD6CC816EE}"/>
              </a:ext>
            </a:extLst>
          </p:cNvPr>
          <p:cNvGrpSpPr/>
          <p:nvPr/>
        </p:nvGrpSpPr>
        <p:grpSpPr>
          <a:xfrm>
            <a:off x="2223082" y="1923879"/>
            <a:ext cx="3657602" cy="2505507"/>
            <a:chOff x="889231" y="1923879"/>
            <a:chExt cx="3657602" cy="2505507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2FBC64F-60B2-4E15-9A3B-150CE3825AC2}"/>
                </a:ext>
              </a:extLst>
            </p:cNvPr>
            <p:cNvSpPr/>
            <p:nvPr/>
          </p:nvSpPr>
          <p:spPr>
            <a:xfrm>
              <a:off x="889231" y="1923879"/>
              <a:ext cx="3657602" cy="2505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142B55B-148F-4F03-B35D-69783EF67902}"/>
                </a:ext>
              </a:extLst>
            </p:cNvPr>
            <p:cNvSpPr/>
            <p:nvPr/>
          </p:nvSpPr>
          <p:spPr>
            <a:xfrm>
              <a:off x="889231" y="1924580"/>
              <a:ext cx="3657602" cy="14851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News image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21CB8DF-3870-4DBD-94B3-4B943590DC05}"/>
                </a:ext>
              </a:extLst>
            </p:cNvPr>
            <p:cNvSpPr txBox="1"/>
            <p:nvPr/>
          </p:nvSpPr>
          <p:spPr>
            <a:xfrm>
              <a:off x="1140845" y="3409955"/>
              <a:ext cx="5422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FF99FF"/>
                  </a:solidFill>
                </a:rPr>
                <a:t>date</a:t>
              </a:r>
              <a:endParaRPr lang="ko-KR" altLang="en-US" sz="1400" dirty="0">
                <a:solidFill>
                  <a:srgbClr val="FF99FF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D8EAE1F-2ABA-40FF-BBAF-EB83D773E29F}"/>
                </a:ext>
              </a:extLst>
            </p:cNvPr>
            <p:cNvSpPr txBox="1"/>
            <p:nvPr/>
          </p:nvSpPr>
          <p:spPr>
            <a:xfrm>
              <a:off x="1170929" y="3658467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title</a:t>
              </a:r>
              <a:endParaRPr lang="ko-KR" alt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70C80B7-81AD-49A7-B642-9E13A479EDA9}"/>
                </a:ext>
              </a:extLst>
            </p:cNvPr>
            <p:cNvSpPr txBox="1"/>
            <p:nvPr/>
          </p:nvSpPr>
          <p:spPr>
            <a:xfrm>
              <a:off x="1169542" y="3910353"/>
              <a:ext cx="14310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content</a:t>
              </a:r>
              <a:endParaRPr lang="ko-KR" altLang="en-US" sz="1400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E8F18CBC-3550-438E-A339-80070AC44F5B}"/>
                </a:ext>
              </a:extLst>
            </p:cNvPr>
            <p:cNvSpPr/>
            <p:nvPr/>
          </p:nvSpPr>
          <p:spPr>
            <a:xfrm>
              <a:off x="3313652" y="3473463"/>
              <a:ext cx="1014380" cy="24076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>
                  <a:solidFill>
                    <a:schemeClr val="tx1"/>
                  </a:solidFill>
                </a:rPr>
                <a:t>Thums</a:t>
              </a:r>
              <a:r>
                <a:rPr lang="en-US" altLang="ko-KR" sz="1400" dirty="0">
                  <a:solidFill>
                    <a:schemeClr val="tx1"/>
                  </a:solidFill>
                </a:rPr>
                <a:t> up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8244BE2C-D3DA-43CF-AA8D-25D50428542F}"/>
              </a:ext>
            </a:extLst>
          </p:cNvPr>
          <p:cNvGrpSpPr/>
          <p:nvPr/>
        </p:nvGrpSpPr>
        <p:grpSpPr>
          <a:xfrm>
            <a:off x="6358854" y="1964743"/>
            <a:ext cx="3657602" cy="2505507"/>
            <a:chOff x="889231" y="1923879"/>
            <a:chExt cx="3657602" cy="2505507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C056F0B8-6C5F-4A4A-AF6B-D3BD3C9D79B7}"/>
                </a:ext>
              </a:extLst>
            </p:cNvPr>
            <p:cNvSpPr/>
            <p:nvPr/>
          </p:nvSpPr>
          <p:spPr>
            <a:xfrm>
              <a:off x="889231" y="1923879"/>
              <a:ext cx="3657602" cy="2505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B708AB66-1CDD-4CEF-B8EB-ACD3B879110D}"/>
                </a:ext>
              </a:extLst>
            </p:cNvPr>
            <p:cNvSpPr/>
            <p:nvPr/>
          </p:nvSpPr>
          <p:spPr>
            <a:xfrm>
              <a:off x="889231" y="1924580"/>
              <a:ext cx="3657602" cy="14851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News image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6103A11-FFD9-4B12-9C89-E78750236B54}"/>
                </a:ext>
              </a:extLst>
            </p:cNvPr>
            <p:cNvSpPr txBox="1"/>
            <p:nvPr/>
          </p:nvSpPr>
          <p:spPr>
            <a:xfrm>
              <a:off x="1140845" y="3409955"/>
              <a:ext cx="5422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FF99FF"/>
                  </a:solidFill>
                </a:rPr>
                <a:t>date</a:t>
              </a:r>
              <a:endParaRPr lang="ko-KR" altLang="en-US" sz="1400" dirty="0">
                <a:solidFill>
                  <a:srgbClr val="FF99FF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403C283-BC8E-4075-92EB-01D9D850700E}"/>
                </a:ext>
              </a:extLst>
            </p:cNvPr>
            <p:cNvSpPr txBox="1"/>
            <p:nvPr/>
          </p:nvSpPr>
          <p:spPr>
            <a:xfrm>
              <a:off x="1170929" y="3658467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title</a:t>
              </a:r>
              <a:endParaRPr lang="ko-KR" altLang="en-US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9EE81D8-0FDF-4684-8032-0066AF13E0CF}"/>
                </a:ext>
              </a:extLst>
            </p:cNvPr>
            <p:cNvSpPr txBox="1"/>
            <p:nvPr/>
          </p:nvSpPr>
          <p:spPr>
            <a:xfrm>
              <a:off x="1169542" y="3910353"/>
              <a:ext cx="14310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content</a:t>
              </a:r>
              <a:endParaRPr lang="ko-KR" altLang="en-US" sz="1400" dirty="0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D389DD8D-F3A9-45F7-9EB1-A972374500DD}"/>
                </a:ext>
              </a:extLst>
            </p:cNvPr>
            <p:cNvSpPr/>
            <p:nvPr/>
          </p:nvSpPr>
          <p:spPr>
            <a:xfrm>
              <a:off x="3313652" y="3473463"/>
              <a:ext cx="1014380" cy="2407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>
                  <a:solidFill>
                    <a:schemeClr val="tx1"/>
                  </a:solidFill>
                </a:rPr>
                <a:t>Thums</a:t>
              </a:r>
              <a:r>
                <a:rPr lang="en-US" altLang="ko-KR" sz="1400" dirty="0">
                  <a:solidFill>
                    <a:schemeClr val="tx1"/>
                  </a:solidFill>
                </a:rPr>
                <a:t> up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F8DE8FDF-60CB-4B20-9D29-AC2760BA8308}"/>
              </a:ext>
            </a:extLst>
          </p:cNvPr>
          <p:cNvGrpSpPr/>
          <p:nvPr/>
        </p:nvGrpSpPr>
        <p:grpSpPr>
          <a:xfrm>
            <a:off x="2223082" y="4747090"/>
            <a:ext cx="3657602" cy="2505507"/>
            <a:chOff x="889231" y="1923879"/>
            <a:chExt cx="3657602" cy="2505507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F3CBB067-5260-4D57-BC58-D5C143FEABE9}"/>
                </a:ext>
              </a:extLst>
            </p:cNvPr>
            <p:cNvSpPr/>
            <p:nvPr/>
          </p:nvSpPr>
          <p:spPr>
            <a:xfrm>
              <a:off x="889231" y="1923879"/>
              <a:ext cx="3657602" cy="2505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C3BC997B-3DD8-49BB-8872-6C8745F4EF96}"/>
                </a:ext>
              </a:extLst>
            </p:cNvPr>
            <p:cNvSpPr/>
            <p:nvPr/>
          </p:nvSpPr>
          <p:spPr>
            <a:xfrm>
              <a:off x="889231" y="1924580"/>
              <a:ext cx="3657602" cy="14851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News image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47DF5B04-2982-4FEA-A8DB-2C74994BCFD2}"/>
                </a:ext>
              </a:extLst>
            </p:cNvPr>
            <p:cNvSpPr txBox="1"/>
            <p:nvPr/>
          </p:nvSpPr>
          <p:spPr>
            <a:xfrm>
              <a:off x="1140845" y="3409955"/>
              <a:ext cx="5422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FF99FF"/>
                  </a:solidFill>
                </a:rPr>
                <a:t>date</a:t>
              </a:r>
              <a:endParaRPr lang="ko-KR" altLang="en-US" sz="1400" dirty="0">
                <a:solidFill>
                  <a:srgbClr val="FF99FF"/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8E57E15-6577-4986-9018-77E9C198E6C2}"/>
                </a:ext>
              </a:extLst>
            </p:cNvPr>
            <p:cNvSpPr txBox="1"/>
            <p:nvPr/>
          </p:nvSpPr>
          <p:spPr>
            <a:xfrm>
              <a:off x="1170929" y="3658467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title</a:t>
              </a:r>
              <a:endParaRPr lang="ko-KR" altLang="en-US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ED7B964-F906-482A-9357-0334FAA75A99}"/>
                </a:ext>
              </a:extLst>
            </p:cNvPr>
            <p:cNvSpPr txBox="1"/>
            <p:nvPr/>
          </p:nvSpPr>
          <p:spPr>
            <a:xfrm>
              <a:off x="1169542" y="3910353"/>
              <a:ext cx="14310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content</a:t>
              </a:r>
              <a:endParaRPr lang="ko-KR" altLang="en-US" sz="1400" dirty="0"/>
            </a:p>
          </p:txBody>
        </p:sp>
        <p:sp>
          <p:nvSpPr>
            <p:cNvPr id="65" name="직사각형 64">
              <a:extLst>
                <a:ext uri="{FF2B5EF4-FFF2-40B4-BE49-F238E27FC236}">
                  <a16:creationId xmlns:a16="http://schemas.microsoft.com/office/drawing/2014/main" id="{FA1A662C-5D5E-4A6A-8842-9EF9745B894F}"/>
                </a:ext>
              </a:extLst>
            </p:cNvPr>
            <p:cNvSpPr/>
            <p:nvPr/>
          </p:nvSpPr>
          <p:spPr>
            <a:xfrm>
              <a:off x="3313652" y="3473463"/>
              <a:ext cx="1014380" cy="2407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>
                  <a:solidFill>
                    <a:schemeClr val="tx1"/>
                  </a:solidFill>
                </a:rPr>
                <a:t>Thums</a:t>
              </a:r>
              <a:r>
                <a:rPr lang="en-US" altLang="ko-KR" sz="1400" dirty="0">
                  <a:solidFill>
                    <a:schemeClr val="tx1"/>
                  </a:solidFill>
                </a:rPr>
                <a:t> up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8F9F9503-4927-471F-B6E3-B05B390E577F}"/>
              </a:ext>
            </a:extLst>
          </p:cNvPr>
          <p:cNvGrpSpPr/>
          <p:nvPr/>
        </p:nvGrpSpPr>
        <p:grpSpPr>
          <a:xfrm>
            <a:off x="6358854" y="4747090"/>
            <a:ext cx="3657602" cy="2505507"/>
            <a:chOff x="889231" y="1923879"/>
            <a:chExt cx="3657602" cy="2505507"/>
          </a:xfrm>
        </p:grpSpPr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17E19E74-553B-449D-B906-D553EA9194F7}"/>
                </a:ext>
              </a:extLst>
            </p:cNvPr>
            <p:cNvSpPr/>
            <p:nvPr/>
          </p:nvSpPr>
          <p:spPr>
            <a:xfrm>
              <a:off x="889231" y="1923879"/>
              <a:ext cx="3657602" cy="250550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1D1005C2-C566-4F3E-B5A5-F0F4C5CE34E0}"/>
                </a:ext>
              </a:extLst>
            </p:cNvPr>
            <p:cNvSpPr/>
            <p:nvPr/>
          </p:nvSpPr>
          <p:spPr>
            <a:xfrm>
              <a:off x="889231" y="1924580"/>
              <a:ext cx="3657602" cy="14851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News image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9610FD7-1636-401B-8244-22CAEB9F7C46}"/>
                </a:ext>
              </a:extLst>
            </p:cNvPr>
            <p:cNvSpPr txBox="1"/>
            <p:nvPr/>
          </p:nvSpPr>
          <p:spPr>
            <a:xfrm>
              <a:off x="1140845" y="3409955"/>
              <a:ext cx="5422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solidFill>
                    <a:srgbClr val="FF99FF"/>
                  </a:solidFill>
                </a:rPr>
                <a:t>date</a:t>
              </a:r>
              <a:endParaRPr lang="ko-KR" altLang="en-US" sz="1400" dirty="0">
                <a:solidFill>
                  <a:srgbClr val="FF99FF"/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23130B8-76A9-46EC-89B2-6DB3FF291145}"/>
                </a:ext>
              </a:extLst>
            </p:cNvPr>
            <p:cNvSpPr txBox="1"/>
            <p:nvPr/>
          </p:nvSpPr>
          <p:spPr>
            <a:xfrm>
              <a:off x="1170929" y="3658467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title</a:t>
              </a:r>
              <a:endParaRPr lang="ko-KR" altLang="en-US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9FAB6F0-A12B-4889-BAEE-EFE603B37F53}"/>
                </a:ext>
              </a:extLst>
            </p:cNvPr>
            <p:cNvSpPr txBox="1"/>
            <p:nvPr/>
          </p:nvSpPr>
          <p:spPr>
            <a:xfrm>
              <a:off x="1169542" y="3910353"/>
              <a:ext cx="14310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content</a:t>
              </a:r>
              <a:endParaRPr lang="ko-KR" altLang="en-US" sz="1400" dirty="0"/>
            </a:p>
          </p:txBody>
        </p:sp>
        <p:sp>
          <p:nvSpPr>
            <p:cNvPr id="72" name="직사각형 71">
              <a:extLst>
                <a:ext uri="{FF2B5EF4-FFF2-40B4-BE49-F238E27FC236}">
                  <a16:creationId xmlns:a16="http://schemas.microsoft.com/office/drawing/2014/main" id="{CA22E812-6E04-4725-AD7F-2C70773F0B22}"/>
                </a:ext>
              </a:extLst>
            </p:cNvPr>
            <p:cNvSpPr/>
            <p:nvPr/>
          </p:nvSpPr>
          <p:spPr>
            <a:xfrm>
              <a:off x="3313652" y="3473463"/>
              <a:ext cx="1014380" cy="24076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>
                  <a:solidFill>
                    <a:schemeClr val="tx1"/>
                  </a:solidFill>
                </a:rPr>
                <a:t>Thums</a:t>
              </a:r>
              <a:r>
                <a:rPr lang="en-US" altLang="ko-KR" sz="1400" dirty="0">
                  <a:solidFill>
                    <a:schemeClr val="tx1"/>
                  </a:solidFill>
                </a:rPr>
                <a:t> up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485A98F8-7F3F-405C-8E86-CE6B570B87B4}"/>
              </a:ext>
            </a:extLst>
          </p:cNvPr>
          <p:cNvGrpSpPr/>
          <p:nvPr/>
        </p:nvGrpSpPr>
        <p:grpSpPr>
          <a:xfrm>
            <a:off x="411061" y="6001913"/>
            <a:ext cx="11442583" cy="633778"/>
            <a:chOff x="411061" y="6001913"/>
            <a:chExt cx="11442583" cy="633778"/>
          </a:xfrm>
          <a:solidFill>
            <a:schemeClr val="bg1"/>
          </a:solidFill>
        </p:grpSpPr>
        <p:sp>
          <p:nvSpPr>
            <p:cNvPr id="74" name="직사각형 73">
              <a:extLst>
                <a:ext uri="{FF2B5EF4-FFF2-40B4-BE49-F238E27FC236}">
                  <a16:creationId xmlns:a16="http://schemas.microsoft.com/office/drawing/2014/main" id="{1863743C-014A-47AC-A4C4-6AB06FA1EBD6}"/>
                </a:ext>
              </a:extLst>
            </p:cNvPr>
            <p:cNvSpPr/>
            <p:nvPr/>
          </p:nvSpPr>
          <p:spPr>
            <a:xfrm>
              <a:off x="411061" y="6001913"/>
              <a:ext cx="11442583" cy="633778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FOOTER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75" name="직사각형 74">
              <a:extLst>
                <a:ext uri="{FF2B5EF4-FFF2-40B4-BE49-F238E27FC236}">
                  <a16:creationId xmlns:a16="http://schemas.microsoft.com/office/drawing/2014/main" id="{79FF424C-BCF2-4AA4-9C72-4EFBF5CEF839}"/>
                </a:ext>
              </a:extLst>
            </p:cNvPr>
            <p:cNvSpPr/>
            <p:nvPr/>
          </p:nvSpPr>
          <p:spPr>
            <a:xfrm>
              <a:off x="411061" y="6001913"/>
              <a:ext cx="11442583" cy="21292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92C90AF-A24E-4897-B37C-2A643B6BAA91}"/>
              </a:ext>
            </a:extLst>
          </p:cNvPr>
          <p:cNvSpPr/>
          <p:nvPr/>
        </p:nvSpPr>
        <p:spPr>
          <a:xfrm>
            <a:off x="9219501" y="1653625"/>
            <a:ext cx="2533474" cy="4190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Categories1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E53279B-BCE6-4081-98D5-748D815EFC26}"/>
              </a:ext>
            </a:extLst>
          </p:cNvPr>
          <p:cNvSpPr/>
          <p:nvPr/>
        </p:nvSpPr>
        <p:spPr>
          <a:xfrm>
            <a:off x="9219501" y="2072667"/>
            <a:ext cx="2533474" cy="4190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Categories2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35E2310-F743-447E-9566-609507B8FDDB}"/>
              </a:ext>
            </a:extLst>
          </p:cNvPr>
          <p:cNvSpPr/>
          <p:nvPr/>
        </p:nvSpPr>
        <p:spPr>
          <a:xfrm>
            <a:off x="9219501" y="2491709"/>
            <a:ext cx="2533474" cy="4190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Categories3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1C9C89F6-9968-41D8-9930-C97137D32D23}"/>
              </a:ext>
            </a:extLst>
          </p:cNvPr>
          <p:cNvGrpSpPr/>
          <p:nvPr/>
        </p:nvGrpSpPr>
        <p:grpSpPr>
          <a:xfrm>
            <a:off x="9301115" y="896979"/>
            <a:ext cx="2231853" cy="375948"/>
            <a:chOff x="9301115" y="896979"/>
            <a:chExt cx="2231853" cy="375948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AB80C345-E734-4E9F-BE62-260745C67994}"/>
                </a:ext>
              </a:extLst>
            </p:cNvPr>
            <p:cNvSpPr/>
            <p:nvPr/>
          </p:nvSpPr>
          <p:spPr>
            <a:xfrm>
              <a:off x="10342987" y="896979"/>
              <a:ext cx="1189981" cy="33725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Logout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BB050F0-F0F7-40C0-B3D9-24CBB9CDCC14}"/>
                </a:ext>
              </a:extLst>
            </p:cNvPr>
            <p:cNvSpPr txBox="1"/>
            <p:nvPr/>
          </p:nvSpPr>
          <p:spPr>
            <a:xfrm>
              <a:off x="9301115" y="903595"/>
              <a:ext cx="10150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Hi, </a:t>
              </a:r>
              <a:r>
                <a:rPr lang="en-US" altLang="ko-KR" dirty="0" err="1"/>
                <a:t>drax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2624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052447" cy="775778"/>
          </a:xfrm>
        </p:spPr>
        <p:txBody>
          <a:bodyPr>
            <a:normAutofit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스크린샷</a:t>
            </a:r>
            <a:r>
              <a:rPr lang="en-US" altLang="ko-KR" dirty="0"/>
              <a:t> [1/6]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A68037-9A1E-4B1C-902A-A567DB92B00C}"/>
              </a:ext>
            </a:extLst>
          </p:cNvPr>
          <p:cNvSpPr txBox="1"/>
          <p:nvPr/>
        </p:nvSpPr>
        <p:spPr>
          <a:xfrm>
            <a:off x="2915375" y="687897"/>
            <a:ext cx="18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Home / Sign In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458D7E-B68B-4CFD-9317-9C8F21505C22}"/>
              </a:ext>
            </a:extLst>
          </p:cNvPr>
          <p:cNvSpPr txBox="1"/>
          <p:nvPr/>
        </p:nvSpPr>
        <p:spPr>
          <a:xfrm>
            <a:off x="7783905" y="687897"/>
            <a:ext cx="2598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Home / Sign In mobile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6044DB6-AE5F-486F-B12D-72F90840C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299" y="1057229"/>
            <a:ext cx="5462312" cy="51588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AA34163-9BC0-492C-89D6-89212292C3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112" y="1057229"/>
            <a:ext cx="2900677" cy="515885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9AA5A5A3-AC15-4EB4-A03F-9DADC22CAFA7}"/>
              </a:ext>
            </a:extLst>
          </p:cNvPr>
          <p:cNvGrpSpPr/>
          <p:nvPr/>
        </p:nvGrpSpPr>
        <p:grpSpPr>
          <a:xfrm>
            <a:off x="1149117" y="1571625"/>
            <a:ext cx="904875" cy="123825"/>
            <a:chOff x="1123950" y="1571625"/>
            <a:chExt cx="904875" cy="123825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3E7F8C0-5276-4B55-A892-9DD66A7DA2F6}"/>
                </a:ext>
              </a:extLst>
            </p:cNvPr>
            <p:cNvSpPr/>
            <p:nvPr/>
          </p:nvSpPr>
          <p:spPr>
            <a:xfrm>
              <a:off x="1123950" y="1571625"/>
              <a:ext cx="904875" cy="1238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EFDB90FC-3EE1-44A3-896C-09F3408FBC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83" t="10380" r="88813" b="87444"/>
            <a:stretch/>
          </p:blipFill>
          <p:spPr>
            <a:xfrm>
              <a:off x="1552574" y="1581150"/>
              <a:ext cx="333376" cy="112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9755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943600" cy="775778"/>
          </a:xfrm>
        </p:spPr>
        <p:txBody>
          <a:bodyPr>
            <a:normAutofit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스크린샷</a:t>
            </a:r>
            <a:r>
              <a:rPr lang="en-US" altLang="ko-KR" dirty="0"/>
              <a:t> [2/6]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A68037-9A1E-4B1C-902A-A567DB92B00C}"/>
              </a:ext>
            </a:extLst>
          </p:cNvPr>
          <p:cNvSpPr txBox="1"/>
          <p:nvPr/>
        </p:nvSpPr>
        <p:spPr>
          <a:xfrm>
            <a:off x="3370199" y="687897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Sign up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458D7E-B68B-4CFD-9317-9C8F21505C22}"/>
              </a:ext>
            </a:extLst>
          </p:cNvPr>
          <p:cNvSpPr txBox="1"/>
          <p:nvPr/>
        </p:nvSpPr>
        <p:spPr>
          <a:xfrm>
            <a:off x="7999461" y="687897"/>
            <a:ext cx="1787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Sign up mobile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36679C4-B0C9-4B9D-8F5A-7003005739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770" y="1057228"/>
            <a:ext cx="2811050" cy="499944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19FAE52-6A20-4841-9D34-D66182808F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374" y="1057227"/>
            <a:ext cx="5610628" cy="4999449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DA9F005F-0D3C-4D49-8DC9-1E68AE6F4210}"/>
              </a:ext>
            </a:extLst>
          </p:cNvPr>
          <p:cNvGrpSpPr/>
          <p:nvPr/>
        </p:nvGrpSpPr>
        <p:grpSpPr>
          <a:xfrm>
            <a:off x="1152525" y="1590675"/>
            <a:ext cx="904875" cy="123825"/>
            <a:chOff x="1123950" y="1571625"/>
            <a:chExt cx="904875" cy="123825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738861E-5CE6-4AB3-8A85-281E3BBC4C03}"/>
                </a:ext>
              </a:extLst>
            </p:cNvPr>
            <p:cNvSpPr/>
            <p:nvPr/>
          </p:nvSpPr>
          <p:spPr>
            <a:xfrm>
              <a:off x="1123950" y="1571625"/>
              <a:ext cx="904875" cy="1238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91F3171-C203-4648-83FB-C652B4170C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83" t="10380" r="88813" b="87444"/>
            <a:stretch/>
          </p:blipFill>
          <p:spPr>
            <a:xfrm>
              <a:off x="1552574" y="1581150"/>
              <a:ext cx="333376" cy="1122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51592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029200" cy="775778"/>
          </a:xfrm>
        </p:spPr>
        <p:txBody>
          <a:bodyPr>
            <a:normAutofit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스크린샷</a:t>
            </a:r>
            <a:r>
              <a:rPr lang="en-US" altLang="ko-KR" dirty="0"/>
              <a:t> [3/6]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A92AC9-CABB-4D56-BC26-D9B399DB3803}"/>
              </a:ext>
            </a:extLst>
          </p:cNvPr>
          <p:cNvSpPr txBox="1"/>
          <p:nvPr/>
        </p:nvSpPr>
        <p:spPr>
          <a:xfrm>
            <a:off x="3111052" y="687897"/>
            <a:ext cx="1275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Post news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0D8BD8-E086-463D-8189-A1B30C74245D}"/>
              </a:ext>
            </a:extLst>
          </p:cNvPr>
          <p:cNvSpPr txBox="1"/>
          <p:nvPr/>
        </p:nvSpPr>
        <p:spPr>
          <a:xfrm>
            <a:off x="7719850" y="679616"/>
            <a:ext cx="2028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Post news mobile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75B1194-6E03-4001-80E1-1B8A319C6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591" y="1048948"/>
            <a:ext cx="4526017" cy="493523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445CE3E-89F1-4697-B0CB-B27A0391EA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2109" y="1048948"/>
            <a:ext cx="2437801" cy="5295834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9D3E0FC7-0250-41EF-A22D-DAC64B74A1F9}"/>
              </a:ext>
            </a:extLst>
          </p:cNvPr>
          <p:cNvGrpSpPr/>
          <p:nvPr/>
        </p:nvGrpSpPr>
        <p:grpSpPr>
          <a:xfrm>
            <a:off x="1590675" y="1463615"/>
            <a:ext cx="904875" cy="152400"/>
            <a:chOff x="1590675" y="1463615"/>
            <a:chExt cx="904875" cy="152400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23AA472-3C05-44F5-98E1-A3576A3F5238}"/>
                </a:ext>
              </a:extLst>
            </p:cNvPr>
            <p:cNvSpPr/>
            <p:nvPr/>
          </p:nvSpPr>
          <p:spPr>
            <a:xfrm>
              <a:off x="1590675" y="1468378"/>
              <a:ext cx="904875" cy="1238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16B2FE5F-DFC3-40E6-8318-47F5EE5CD1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95" t="8661" r="88208" b="88251"/>
            <a:stretch/>
          </p:blipFill>
          <p:spPr>
            <a:xfrm>
              <a:off x="1861090" y="1463615"/>
              <a:ext cx="361950" cy="152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1044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A85F17-C157-4F5F-9D1C-4DCDA71A9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6050"/>
            <a:ext cx="10515600" cy="435133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/>
              <a:t>요구사항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Use-case</a:t>
            </a:r>
          </a:p>
          <a:p>
            <a:pPr marL="514350" indent="-514350">
              <a:buAutoNum type="arabicPeriod"/>
            </a:pPr>
            <a:r>
              <a:rPr lang="en-US" altLang="ko-KR" dirty="0"/>
              <a:t>Class diagram – Domain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ko-KR" dirty="0"/>
              <a:t>Class diagram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ko-KR" dirty="0"/>
              <a:t>Sequence diagram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n-US" altLang="ko-KR" dirty="0"/>
              <a:t>UI </a:t>
            </a:r>
            <a:r>
              <a:rPr lang="ko-KR" altLang="en-US" dirty="0"/>
              <a:t>설계도</a:t>
            </a:r>
            <a:endParaRPr lang="en-US" altLang="ko-KR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ko-KR" altLang="en-US" dirty="0"/>
              <a:t>스크린샷</a:t>
            </a:r>
            <a:endParaRPr lang="en-US" altLang="ko-KR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02B27288-A479-4153-91A9-6E0ADB273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576119" cy="775778"/>
          </a:xfrm>
        </p:spPr>
        <p:txBody>
          <a:bodyPr>
            <a:normAutofit/>
          </a:bodyPr>
          <a:lstStyle/>
          <a:p>
            <a:r>
              <a:rPr lang="ko-KR" altLang="en-US" sz="4000"/>
              <a:t>목차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617746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438775" cy="775778"/>
          </a:xfrm>
        </p:spPr>
        <p:txBody>
          <a:bodyPr>
            <a:normAutofit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스크린샷</a:t>
            </a:r>
            <a:r>
              <a:rPr lang="en-US" altLang="ko-KR" dirty="0"/>
              <a:t> [4/6]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A92AC9-CABB-4D56-BC26-D9B399DB3803}"/>
              </a:ext>
            </a:extLst>
          </p:cNvPr>
          <p:cNvSpPr txBox="1"/>
          <p:nvPr/>
        </p:nvSpPr>
        <p:spPr>
          <a:xfrm>
            <a:off x="3306410" y="687897"/>
            <a:ext cx="1181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News List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0D8BD8-E086-463D-8189-A1B30C74245D}"/>
              </a:ext>
            </a:extLst>
          </p:cNvPr>
          <p:cNvSpPr txBox="1"/>
          <p:nvPr/>
        </p:nvSpPr>
        <p:spPr>
          <a:xfrm>
            <a:off x="7539712" y="679616"/>
            <a:ext cx="1978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News List mobile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6A224487-5BF5-40D9-A96E-630552038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600" y="1057229"/>
            <a:ext cx="4401355" cy="534107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7D87C04-BE87-41DD-9C18-03A1C9DF7B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614"/>
          <a:stretch/>
        </p:blipFill>
        <p:spPr>
          <a:xfrm>
            <a:off x="7541149" y="1057228"/>
            <a:ext cx="1978426" cy="5313787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324F0954-6E3D-4263-BEB4-107F8E139896}"/>
              </a:ext>
            </a:extLst>
          </p:cNvPr>
          <p:cNvGrpSpPr/>
          <p:nvPr/>
        </p:nvGrpSpPr>
        <p:grpSpPr>
          <a:xfrm>
            <a:off x="1828800" y="1463615"/>
            <a:ext cx="904875" cy="152400"/>
            <a:chOff x="1590675" y="1463615"/>
            <a:chExt cx="904875" cy="152400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DC1B9613-56B0-46AA-AC43-38D289076E56}"/>
                </a:ext>
              </a:extLst>
            </p:cNvPr>
            <p:cNvSpPr/>
            <p:nvPr/>
          </p:nvSpPr>
          <p:spPr>
            <a:xfrm>
              <a:off x="1590675" y="1468378"/>
              <a:ext cx="904875" cy="1238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BB36086F-0CC2-4EB3-BD37-56AED56EF0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95" t="8661" r="88208" b="88251"/>
            <a:stretch/>
          </p:blipFill>
          <p:spPr>
            <a:xfrm>
              <a:off x="1861090" y="1463615"/>
              <a:ext cx="361950" cy="152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85404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848225" cy="775778"/>
          </a:xfrm>
        </p:spPr>
        <p:txBody>
          <a:bodyPr>
            <a:normAutofit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스크린샷</a:t>
            </a:r>
            <a:r>
              <a:rPr lang="en-US" altLang="ko-KR" dirty="0"/>
              <a:t> [5/6]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C052E0-3C1F-4ED8-9569-A0BA56BDE152}"/>
              </a:ext>
            </a:extLst>
          </p:cNvPr>
          <p:cNvSpPr txBox="1"/>
          <p:nvPr/>
        </p:nvSpPr>
        <p:spPr>
          <a:xfrm>
            <a:off x="2576119" y="775778"/>
            <a:ext cx="1396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Thumbs Up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4BD90A-6870-4EAF-AD2C-6B0C9364FD88}"/>
              </a:ext>
            </a:extLst>
          </p:cNvPr>
          <p:cNvSpPr txBox="1"/>
          <p:nvPr/>
        </p:nvSpPr>
        <p:spPr>
          <a:xfrm>
            <a:off x="7301039" y="775778"/>
            <a:ext cx="2193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Thumbs Up mobile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F1FA828-90A2-4CE4-86DF-4AF59FBF6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055" y="1145110"/>
            <a:ext cx="4231794" cy="513531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6D43041-5801-4886-8085-83777A40F1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647"/>
          <a:stretch/>
        </p:blipFill>
        <p:spPr>
          <a:xfrm>
            <a:off x="7468052" y="1150217"/>
            <a:ext cx="1978427" cy="5131799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D494D95F-FC4F-4E68-8687-FDAC56CB8E7B}"/>
              </a:ext>
            </a:extLst>
          </p:cNvPr>
          <p:cNvGrpSpPr/>
          <p:nvPr/>
        </p:nvGrpSpPr>
        <p:grpSpPr>
          <a:xfrm>
            <a:off x="1295400" y="1530290"/>
            <a:ext cx="904875" cy="152400"/>
            <a:chOff x="1590675" y="1463615"/>
            <a:chExt cx="904875" cy="15240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262196D-9BEB-4A28-A5F7-EADA8DC1A068}"/>
                </a:ext>
              </a:extLst>
            </p:cNvPr>
            <p:cNvSpPr/>
            <p:nvPr/>
          </p:nvSpPr>
          <p:spPr>
            <a:xfrm>
              <a:off x="1590675" y="1468378"/>
              <a:ext cx="904875" cy="1238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35FA41B8-EAE4-4521-87D4-8519439231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95" t="8661" r="88208" b="88251"/>
            <a:stretch/>
          </p:blipFill>
          <p:spPr>
            <a:xfrm>
              <a:off x="1861090" y="1463615"/>
              <a:ext cx="361950" cy="152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85044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C36741-E838-4F65-BDC9-236170A30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829300" cy="775778"/>
          </a:xfrm>
        </p:spPr>
        <p:txBody>
          <a:bodyPr>
            <a:normAutofit/>
          </a:bodyPr>
          <a:lstStyle/>
          <a:p>
            <a:r>
              <a:rPr lang="en-US" altLang="ko-KR" dirty="0"/>
              <a:t>7. </a:t>
            </a:r>
            <a:r>
              <a:rPr lang="ko-KR" altLang="en-US" dirty="0"/>
              <a:t>스크린샷</a:t>
            </a:r>
            <a:r>
              <a:rPr lang="en-US" altLang="ko-KR" dirty="0"/>
              <a:t> [6/6]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C052E0-3C1F-4ED8-9569-A0BA56BDE152}"/>
              </a:ext>
            </a:extLst>
          </p:cNvPr>
          <p:cNvSpPr txBox="1"/>
          <p:nvPr/>
        </p:nvSpPr>
        <p:spPr>
          <a:xfrm>
            <a:off x="2576119" y="775778"/>
            <a:ext cx="1689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Thumbs count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4BD90A-6870-4EAF-AD2C-6B0C9364FD88}"/>
              </a:ext>
            </a:extLst>
          </p:cNvPr>
          <p:cNvSpPr txBox="1"/>
          <p:nvPr/>
        </p:nvSpPr>
        <p:spPr>
          <a:xfrm>
            <a:off x="7678259" y="775778"/>
            <a:ext cx="2486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Thumbs count mobile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EEABED-DF4C-456A-94C1-C9594623D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611" y="1145110"/>
            <a:ext cx="2902841" cy="51627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250354D-24D5-4E1E-BBD7-D829AC468B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93" y="1220837"/>
            <a:ext cx="5204456" cy="463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2305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A85F17-C157-4F5F-9D1C-4DCDA71A9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033" y="2832305"/>
            <a:ext cx="10515600" cy="8588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ko-KR" altLang="en-US" sz="4400" dirty="0"/>
              <a:t>감사합니다</a:t>
            </a:r>
            <a:r>
              <a:rPr lang="en-US" altLang="ko-KR" sz="4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5823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1. </a:t>
            </a:r>
            <a:r>
              <a:rPr lang="ko-KR" altLang="en-US" sz="4000" dirty="0"/>
              <a:t>요구사항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4F27E1-31A5-4450-AC88-675EBC8D5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25" y="1325563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유저가 뉴스 웹을 접속한다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유저가 관심있어 하는 카테고리를 선택한다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흥미로운 기사에 </a:t>
            </a:r>
            <a:r>
              <a:rPr lang="ko-KR" altLang="en-US" dirty="0" err="1"/>
              <a:t>좋아요를</a:t>
            </a:r>
            <a:r>
              <a:rPr lang="ko-KR" altLang="en-US" dirty="0"/>
              <a:t> 누른다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자신의 좋아요 개수를 확인한다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644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2. Use-case</a:t>
            </a:r>
            <a:endParaRPr lang="ko-KR" altLang="en-US" sz="4000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90C8D323-1A7C-49DA-BC11-FE3D012292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15" y="964734"/>
            <a:ext cx="5231885" cy="3619543"/>
          </a:xfrm>
        </p:spPr>
      </p:pic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0506257F-AF61-4331-A82F-95484022AA19}"/>
              </a:ext>
            </a:extLst>
          </p:cNvPr>
          <p:cNvSpPr txBox="1">
            <a:spLocks/>
          </p:cNvSpPr>
          <p:nvPr/>
        </p:nvSpPr>
        <p:spPr>
          <a:xfrm>
            <a:off x="6095999" y="964734"/>
            <a:ext cx="5447251" cy="521222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AutoNum type="arabicPeriod"/>
            </a:pPr>
            <a:r>
              <a:rPr lang="ko-KR" altLang="en-US" dirty="0"/>
              <a:t>회원가입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사용자 등록</a:t>
            </a:r>
            <a:endParaRPr lang="en-US" altLang="ko-KR" dirty="0"/>
          </a:p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AutoNum type="arabicPeriod"/>
            </a:pPr>
            <a:r>
              <a:rPr lang="ko-KR" altLang="en-US" dirty="0"/>
              <a:t>로그인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사용자 접속</a:t>
            </a:r>
            <a:endParaRPr lang="en-US" altLang="ko-KR" dirty="0"/>
          </a:p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AutoNum type="arabicPeriod"/>
            </a:pPr>
            <a:r>
              <a:rPr lang="ko-KR" altLang="en-US" dirty="0"/>
              <a:t>카테고리별 뉴스보기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모든 카테고리별 뉴스 확인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카테고리 선택 시 카테고리별 뉴스 확인 </a:t>
            </a:r>
            <a:endParaRPr lang="en-US" altLang="ko-KR" dirty="0"/>
          </a:p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AutoNum type="arabicPeriod"/>
            </a:pPr>
            <a:r>
              <a:rPr lang="ko-KR" altLang="en-US" dirty="0"/>
              <a:t>뉴스에 좋아요 누르기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로그인한 상태에서 </a:t>
            </a:r>
            <a:r>
              <a:rPr lang="ko-KR" altLang="en-US" dirty="0" err="1"/>
              <a:t>좋아요를</a:t>
            </a:r>
            <a:r>
              <a:rPr lang="ko-KR" altLang="en-US" dirty="0"/>
              <a:t> 누르면 해당하는 뉴스에 좋아요 등록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로그인하지 않으면 버튼 비활성화</a:t>
            </a:r>
            <a:endParaRPr lang="en-US" altLang="ko-KR" dirty="0"/>
          </a:p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AutoNum type="arabicPeriod"/>
            </a:pPr>
            <a:r>
              <a:rPr lang="ko-KR" altLang="en-US" dirty="0"/>
              <a:t>본인의 좋아요 개수 확인하기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회원목록에서 자신이 누른 총 좋아요 개수 확인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751529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3. Class diagram – Domain</a:t>
            </a:r>
            <a:endParaRPr lang="ko-KR" altLang="en-US" sz="4000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DF4D9EF6-2CB1-4AA4-AD3F-5BD3272B1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621" y="2034073"/>
            <a:ext cx="8100757" cy="3724486"/>
          </a:xfrm>
        </p:spPr>
      </p:pic>
    </p:spTree>
    <p:extLst>
      <p:ext uri="{BB962C8B-B14F-4D97-AF65-F5344CB8AC3E}">
        <p14:creationId xmlns:p14="http://schemas.microsoft.com/office/powerpoint/2010/main" val="2186216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4. Class diagram</a:t>
            </a:r>
            <a:endParaRPr lang="ko-KR" altLang="en-US" sz="4000" dirty="0"/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FAF7D33F-CA79-4F87-ACB8-F67359C917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87" b="7742"/>
          <a:stretch/>
        </p:blipFill>
        <p:spPr>
          <a:xfrm>
            <a:off x="311832" y="877077"/>
            <a:ext cx="11633612" cy="5607698"/>
          </a:xfrm>
        </p:spPr>
      </p:pic>
    </p:spTree>
    <p:extLst>
      <p:ext uri="{BB962C8B-B14F-4D97-AF65-F5344CB8AC3E}">
        <p14:creationId xmlns:p14="http://schemas.microsoft.com/office/powerpoint/2010/main" val="1469754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16A6FCE2-AE1D-4154-B358-10A5097FDE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875" y="1081502"/>
            <a:ext cx="10166889" cy="5159772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5. Sequence diagram[1/5]</a:t>
            </a:r>
            <a:endParaRPr lang="ko-KR" altLang="en-US" sz="4000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91424AF-2C1B-4BCC-8535-320A2A72D97D}"/>
              </a:ext>
            </a:extLst>
          </p:cNvPr>
          <p:cNvGrpSpPr/>
          <p:nvPr/>
        </p:nvGrpSpPr>
        <p:grpSpPr>
          <a:xfrm>
            <a:off x="1636200" y="1719649"/>
            <a:ext cx="1494458" cy="921504"/>
            <a:chOff x="1636200" y="1719649"/>
            <a:chExt cx="1494458" cy="921504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D776EB2-1A3C-4105-85C8-7FC44130452A}"/>
                </a:ext>
              </a:extLst>
            </p:cNvPr>
            <p:cNvSpPr/>
            <p:nvPr/>
          </p:nvSpPr>
          <p:spPr>
            <a:xfrm>
              <a:off x="1636200" y="1719649"/>
              <a:ext cx="1494458" cy="828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내용 개체 틀 5">
              <a:extLst>
                <a:ext uri="{FF2B5EF4-FFF2-40B4-BE49-F238E27FC236}">
                  <a16:creationId xmlns:a16="http://schemas.microsoft.com/office/drawing/2014/main" id="{702758D8-8FDC-48A3-8B75-2FAA43D0A6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2" t="31767" r="88682" b="41918"/>
            <a:stretch/>
          </p:blipFill>
          <p:spPr>
            <a:xfrm>
              <a:off x="2217468" y="1812478"/>
              <a:ext cx="348044" cy="8286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72844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55E6C24F-EC8B-450E-8998-19B67928EE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888" y="1056088"/>
            <a:ext cx="10833315" cy="5572408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5. Sequence diagram[2/5]</a:t>
            </a:r>
            <a:endParaRPr lang="ko-KR" altLang="en-US" sz="400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B120F95-B5BE-4133-8DE6-69983E2D940C}"/>
              </a:ext>
            </a:extLst>
          </p:cNvPr>
          <p:cNvGrpSpPr/>
          <p:nvPr/>
        </p:nvGrpSpPr>
        <p:grpSpPr>
          <a:xfrm>
            <a:off x="1725639" y="1889982"/>
            <a:ext cx="1389520" cy="844173"/>
            <a:chOff x="3263523" y="1564666"/>
            <a:chExt cx="1389520" cy="844173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D776EB2-1A3C-4105-85C8-7FC44130452A}"/>
                </a:ext>
              </a:extLst>
            </p:cNvPr>
            <p:cNvSpPr/>
            <p:nvPr/>
          </p:nvSpPr>
          <p:spPr>
            <a:xfrm>
              <a:off x="3263523" y="1564666"/>
              <a:ext cx="1389520" cy="828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8" name="내용 개체 틀 5">
              <a:extLst>
                <a:ext uri="{FF2B5EF4-FFF2-40B4-BE49-F238E27FC236}">
                  <a16:creationId xmlns:a16="http://schemas.microsoft.com/office/drawing/2014/main" id="{702758D8-8FDC-48A3-8B75-2FAA43D0A6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2" t="31767" r="88682" b="41918"/>
            <a:stretch/>
          </p:blipFill>
          <p:spPr>
            <a:xfrm>
              <a:off x="3767298" y="1580164"/>
              <a:ext cx="348044" cy="8286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59398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내용 개체 틀 11">
            <a:extLst>
              <a:ext uri="{FF2B5EF4-FFF2-40B4-BE49-F238E27FC236}">
                <a16:creationId xmlns:a16="http://schemas.microsoft.com/office/drawing/2014/main" id="{08033498-F436-4C5B-AAD3-0D1285FFDA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65" y="1022888"/>
            <a:ext cx="9955075" cy="5356405"/>
          </a:xfr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C0D44A7-84EB-4D18-A30F-0EE96F38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5. Sequence diagram[3/5]</a:t>
            </a:r>
            <a:endParaRPr lang="ko-KR" altLang="en-US" sz="4000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B120F95-B5BE-4133-8DE6-69983E2D940C}"/>
              </a:ext>
            </a:extLst>
          </p:cNvPr>
          <p:cNvGrpSpPr/>
          <p:nvPr/>
        </p:nvGrpSpPr>
        <p:grpSpPr>
          <a:xfrm>
            <a:off x="1410507" y="1500252"/>
            <a:ext cx="1190625" cy="828675"/>
            <a:chOff x="3248025" y="1672993"/>
            <a:chExt cx="1190625" cy="828675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D776EB2-1A3C-4105-85C8-7FC44130452A}"/>
                </a:ext>
              </a:extLst>
            </p:cNvPr>
            <p:cNvSpPr/>
            <p:nvPr/>
          </p:nvSpPr>
          <p:spPr>
            <a:xfrm>
              <a:off x="3248025" y="1672993"/>
              <a:ext cx="1190625" cy="7048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8" name="내용 개체 틀 5">
              <a:extLst>
                <a:ext uri="{FF2B5EF4-FFF2-40B4-BE49-F238E27FC236}">
                  <a16:creationId xmlns:a16="http://schemas.microsoft.com/office/drawing/2014/main" id="{702758D8-8FDC-48A3-8B75-2FAA43D0A6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2" t="31767" r="88682" b="41918"/>
            <a:stretch/>
          </p:blipFill>
          <p:spPr>
            <a:xfrm>
              <a:off x="3689806" y="1672993"/>
              <a:ext cx="348044" cy="8286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3677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1305</TotalTime>
  <Words>356</Words>
  <Application>Microsoft Office PowerPoint</Application>
  <PresentationFormat>와이드스크린</PresentationFormat>
  <Paragraphs>157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6" baseType="lpstr">
      <vt:lpstr>맑은 고딕</vt:lpstr>
      <vt:lpstr>Arial</vt:lpstr>
      <vt:lpstr>Office 테마</vt:lpstr>
      <vt:lpstr>뉴스 웹</vt:lpstr>
      <vt:lpstr>목차</vt:lpstr>
      <vt:lpstr>1. 요구사항</vt:lpstr>
      <vt:lpstr>2. Use-case</vt:lpstr>
      <vt:lpstr>3. Class diagram – Domain</vt:lpstr>
      <vt:lpstr>4. Class diagram</vt:lpstr>
      <vt:lpstr>5. Sequence diagram[1/5]</vt:lpstr>
      <vt:lpstr>5. Sequence diagram[2/5]</vt:lpstr>
      <vt:lpstr>5. Sequence diagram[3/5]</vt:lpstr>
      <vt:lpstr>5. Sequence diagram[4/5]</vt:lpstr>
      <vt:lpstr>5. Sequence diagram[5/5]</vt:lpstr>
      <vt:lpstr>6. UI 설계도 – main</vt:lpstr>
      <vt:lpstr>6. UI 설계도 – sign up</vt:lpstr>
      <vt:lpstr>6. UI 설계도 – userlist</vt:lpstr>
      <vt:lpstr>6. UI 설계도 – post news</vt:lpstr>
      <vt:lpstr>6. UI 설계도 – userlist</vt:lpstr>
      <vt:lpstr>7. 스크린샷 [1/6]</vt:lpstr>
      <vt:lpstr>7. 스크린샷 [2/6]</vt:lpstr>
      <vt:lpstr>7. 스크린샷 [3/6]</vt:lpstr>
      <vt:lpstr>7. 스크린샷 [4/6]</vt:lpstr>
      <vt:lpstr>7. 스크린샷 [5/6]</vt:lpstr>
      <vt:lpstr>7. 스크린샷 [6/6]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뉴스 웹</dc:title>
  <dc:creator>hs</dc:creator>
  <cp:lastModifiedBy>hs</cp:lastModifiedBy>
  <cp:revision>82</cp:revision>
  <cp:lastPrinted>2018-06-20T10:04:30Z</cp:lastPrinted>
  <dcterms:created xsi:type="dcterms:W3CDTF">2018-04-04T09:46:05Z</dcterms:created>
  <dcterms:modified xsi:type="dcterms:W3CDTF">2018-06-26T00:09:56Z</dcterms:modified>
</cp:coreProperties>
</file>

<file path=docProps/thumbnail.jpeg>
</file>